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48" r:id="rId5"/>
    <p:sldMasterId id="2147483749" r:id="rId6"/>
    <p:sldMasterId id="214748375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y="5143500" cx="9144000"/>
  <p:notesSz cx="6858000" cy="9144000"/>
  <p:embeddedFontLst>
    <p:embeddedFont>
      <p:font typeface="Hanken Grotesk Medium"/>
      <p:regular r:id="rId42"/>
      <p:bold r:id="rId43"/>
      <p:italic r:id="rId44"/>
      <p:boldItalic r:id="rId45"/>
    </p:embeddedFont>
    <p:embeddedFont>
      <p:font typeface="Hanken Grotesk"/>
      <p:regular r:id="rId46"/>
      <p:bold r:id="rId47"/>
      <p:italic r:id="rId48"/>
      <p:boldItalic r:id="rId49"/>
    </p:embeddedFont>
    <p:embeddedFont>
      <p:font typeface="Hanken Grotesk SemiBold"/>
      <p:regular r:id="rId50"/>
      <p:bold r:id="rId51"/>
      <p:italic r:id="rId52"/>
      <p:boldItalic r:id="rId53"/>
    </p:embeddedFont>
    <p:embeddedFont>
      <p:font typeface="Sora"/>
      <p:regular r:id="rId54"/>
      <p:bold r:id="rId55"/>
    </p:embeddedFont>
    <p:embeddedFont>
      <p:font typeface="Hanken Grotesk Light"/>
      <p:regular r:id="rId56"/>
      <p:bold r:id="rId57"/>
      <p:italic r:id="rId58"/>
      <p:boldItalic r:id="rId59"/>
    </p:embeddedFont>
    <p:embeddedFont>
      <p:font typeface="Archivo Black"/>
      <p:regular r:id="rId60"/>
    </p:embeddedFont>
    <p:embeddedFont>
      <p:font typeface="Source Serif 4"/>
      <p:regular r:id="rId61"/>
      <p:bold r:id="rId62"/>
      <p:italic r:id="rId63"/>
      <p:boldItalic r:id="rId64"/>
    </p:embeddedFont>
    <p:embeddedFont>
      <p:font typeface="Neuton Light"/>
      <p:regular r:id="rId65"/>
      <p:bold r:id="rId66"/>
      <p:boldItalic r:id="rId67"/>
    </p:embeddedFont>
    <p:embeddedFont>
      <p:font typeface="Lobster"/>
      <p:regular r:id="rId68"/>
    </p:embeddedFont>
    <p:embeddedFont>
      <p:font typeface="Montserrat"/>
      <p:regular r:id="rId69"/>
      <p:bold r:id="rId70"/>
      <p:italic r:id="rId71"/>
      <p:boldItalic r:id="rId72"/>
    </p:embeddedFont>
    <p:embeddedFont>
      <p:font typeface="Montserrat Medium"/>
      <p:regular r:id="rId73"/>
      <p:bold r:id="rId74"/>
      <p:italic r:id="rId75"/>
      <p:boldItalic r:id="rId76"/>
    </p:embeddedFont>
    <p:embeddedFont>
      <p:font typeface="Neuton"/>
      <p:regular r:id="rId77"/>
      <p:bold r:id="rId78"/>
      <p:italic r:id="rId79"/>
    </p:embeddedFont>
    <p:embeddedFont>
      <p:font typeface="Merriweather ExtraBold"/>
      <p:bold r:id="rId80"/>
      <p:boldItalic r:id="rId81"/>
    </p:embeddedFont>
    <p:embeddedFont>
      <p:font typeface="Gill Sans"/>
      <p:regular r:id="rId82"/>
      <p:bold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054">
          <p15:clr>
            <a:srgbClr val="747775"/>
          </p15:clr>
        </p15:guide>
        <p15:guide id="2" pos="3438">
          <p15:clr>
            <a:srgbClr val="747775"/>
          </p15:clr>
        </p15:guide>
        <p15:guide id="3" pos="3888">
          <p15:clr>
            <a:srgbClr val="747775"/>
          </p15:clr>
        </p15:guide>
        <p15:guide id="4" orient="horz" pos="1055">
          <p15:clr>
            <a:srgbClr val="747775"/>
          </p15:clr>
        </p15:guide>
        <p15:guide id="5" orient="horz" pos="1521">
          <p15:clr>
            <a:srgbClr val="747775"/>
          </p15:clr>
        </p15:guide>
        <p15:guide id="6" orient="horz" pos="1987">
          <p15:clr>
            <a:srgbClr val="747775"/>
          </p15:clr>
        </p15:guide>
        <p15:guide id="7" orient="horz" pos="2471">
          <p15:clr>
            <a:srgbClr val="747775"/>
          </p15:clr>
        </p15:guide>
        <p15:guide id="8" orient="horz" pos="917">
          <p15:clr>
            <a:srgbClr val="747775"/>
          </p15:clr>
        </p15:guide>
        <p15:guide id="9" orient="horz" pos="1359">
          <p15:clr>
            <a:srgbClr val="747775"/>
          </p15:clr>
        </p15:guide>
        <p15:guide id="10" orient="horz" pos="1825">
          <p15:clr>
            <a:srgbClr val="747775"/>
          </p15:clr>
        </p15:guide>
        <p15:guide id="11" orient="horz" pos="2291">
          <p15:clr>
            <a:srgbClr val="747775"/>
          </p15:clr>
        </p15:guide>
        <p15:guide id="12" orient="horz" pos="893">
          <p15:clr>
            <a:srgbClr val="747775"/>
          </p15:clr>
        </p15:guide>
        <p15:guide id="13" orient="horz" pos="278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0D0352C-345B-4178-B40F-130094F7B71F}">
  <a:tblStyle styleId="{60D0352C-345B-4178-B40F-130094F7B7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54"/>
        <p:guide pos="3438"/>
        <p:guide pos="3888"/>
        <p:guide pos="1055" orient="horz"/>
        <p:guide pos="1521" orient="horz"/>
        <p:guide pos="1987" orient="horz"/>
        <p:guide pos="2471" orient="horz"/>
        <p:guide pos="917" orient="horz"/>
        <p:guide pos="1359" orient="horz"/>
        <p:guide pos="1825" orient="horz"/>
        <p:guide pos="2291" orient="horz"/>
        <p:guide pos="893" orient="horz"/>
        <p:guide pos="278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3" Type="http://schemas.openxmlformats.org/officeDocument/2006/relationships/font" Target="fonts/GillSans-bold.fntdata"/><Relationship Id="rId42" Type="http://schemas.openxmlformats.org/officeDocument/2006/relationships/font" Target="fonts/HankenGroteskMedium-regular.fntdata"/><Relationship Id="rId41" Type="http://schemas.openxmlformats.org/officeDocument/2006/relationships/slide" Target="slides/slide33.xml"/><Relationship Id="rId44" Type="http://schemas.openxmlformats.org/officeDocument/2006/relationships/font" Target="fonts/HankenGroteskMedium-italic.fntdata"/><Relationship Id="rId43" Type="http://schemas.openxmlformats.org/officeDocument/2006/relationships/font" Target="fonts/HankenGroteskMedium-bold.fntdata"/><Relationship Id="rId46" Type="http://schemas.openxmlformats.org/officeDocument/2006/relationships/font" Target="fonts/HankenGrotesk-regular.fntdata"/><Relationship Id="rId45" Type="http://schemas.openxmlformats.org/officeDocument/2006/relationships/font" Target="fonts/HankenGroteskMedium-boldItalic.fntdata"/><Relationship Id="rId80" Type="http://schemas.openxmlformats.org/officeDocument/2006/relationships/font" Target="fonts/MerriweatherExtraBold-bold.fntdata"/><Relationship Id="rId82" Type="http://schemas.openxmlformats.org/officeDocument/2006/relationships/font" Target="fonts/GillSans-regular.fntdata"/><Relationship Id="rId81" Type="http://schemas.openxmlformats.org/officeDocument/2006/relationships/font" Target="fonts/Merriweather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HankenGrotesk-italic.fntdata"/><Relationship Id="rId47" Type="http://schemas.openxmlformats.org/officeDocument/2006/relationships/font" Target="fonts/HankenGrotesk-bold.fntdata"/><Relationship Id="rId49" Type="http://schemas.openxmlformats.org/officeDocument/2006/relationships/font" Target="fonts/HankenGrotesk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MontserratMedium-regular.fntdata"/><Relationship Id="rId72" Type="http://schemas.openxmlformats.org/officeDocument/2006/relationships/font" Target="fonts/Montserrat-boldItalic.fntdata"/><Relationship Id="rId31" Type="http://schemas.openxmlformats.org/officeDocument/2006/relationships/slide" Target="slides/slide23.xml"/><Relationship Id="rId75" Type="http://schemas.openxmlformats.org/officeDocument/2006/relationships/font" Target="fonts/MontserratMedium-italic.fntdata"/><Relationship Id="rId30" Type="http://schemas.openxmlformats.org/officeDocument/2006/relationships/slide" Target="slides/slide22.xml"/><Relationship Id="rId74" Type="http://schemas.openxmlformats.org/officeDocument/2006/relationships/font" Target="fonts/MontserratMedium-bold.fntdata"/><Relationship Id="rId33" Type="http://schemas.openxmlformats.org/officeDocument/2006/relationships/slide" Target="slides/slide25.xml"/><Relationship Id="rId77" Type="http://schemas.openxmlformats.org/officeDocument/2006/relationships/font" Target="fonts/Neuton-regular.fntdata"/><Relationship Id="rId32" Type="http://schemas.openxmlformats.org/officeDocument/2006/relationships/slide" Target="slides/slide24.xml"/><Relationship Id="rId76" Type="http://schemas.openxmlformats.org/officeDocument/2006/relationships/font" Target="fonts/MontserratMedium-boldItalic.fntdata"/><Relationship Id="rId35" Type="http://schemas.openxmlformats.org/officeDocument/2006/relationships/slide" Target="slides/slide27.xml"/><Relationship Id="rId79" Type="http://schemas.openxmlformats.org/officeDocument/2006/relationships/font" Target="fonts/Neuton-italic.fntdata"/><Relationship Id="rId34" Type="http://schemas.openxmlformats.org/officeDocument/2006/relationships/slide" Target="slides/slide26.xml"/><Relationship Id="rId78" Type="http://schemas.openxmlformats.org/officeDocument/2006/relationships/font" Target="fonts/Neuton-bold.fntdata"/><Relationship Id="rId71" Type="http://schemas.openxmlformats.org/officeDocument/2006/relationships/font" Target="fonts/Montserrat-italic.fntdata"/><Relationship Id="rId70" Type="http://schemas.openxmlformats.org/officeDocument/2006/relationships/font" Target="fonts/Montserrat-bold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SourceSerif4-bold.fntdata"/><Relationship Id="rId61" Type="http://schemas.openxmlformats.org/officeDocument/2006/relationships/font" Target="fonts/SourceSerif4-regular.fntdata"/><Relationship Id="rId20" Type="http://schemas.openxmlformats.org/officeDocument/2006/relationships/slide" Target="slides/slide12.xml"/><Relationship Id="rId64" Type="http://schemas.openxmlformats.org/officeDocument/2006/relationships/font" Target="fonts/SourceSerif4-boldItalic.fntdata"/><Relationship Id="rId63" Type="http://schemas.openxmlformats.org/officeDocument/2006/relationships/font" Target="fonts/SourceSerif4-italic.fntdata"/><Relationship Id="rId22" Type="http://schemas.openxmlformats.org/officeDocument/2006/relationships/slide" Target="slides/slide14.xml"/><Relationship Id="rId66" Type="http://schemas.openxmlformats.org/officeDocument/2006/relationships/font" Target="fonts/NeutonLight-bold.fntdata"/><Relationship Id="rId21" Type="http://schemas.openxmlformats.org/officeDocument/2006/relationships/slide" Target="slides/slide13.xml"/><Relationship Id="rId65" Type="http://schemas.openxmlformats.org/officeDocument/2006/relationships/font" Target="fonts/NeutonLight-regular.fntdata"/><Relationship Id="rId24" Type="http://schemas.openxmlformats.org/officeDocument/2006/relationships/slide" Target="slides/slide16.xml"/><Relationship Id="rId68" Type="http://schemas.openxmlformats.org/officeDocument/2006/relationships/font" Target="fonts/Lobster-regular.fntdata"/><Relationship Id="rId23" Type="http://schemas.openxmlformats.org/officeDocument/2006/relationships/slide" Target="slides/slide15.xml"/><Relationship Id="rId67" Type="http://schemas.openxmlformats.org/officeDocument/2006/relationships/font" Target="fonts/NeutonLight-boldItalic.fntdata"/><Relationship Id="rId60" Type="http://schemas.openxmlformats.org/officeDocument/2006/relationships/font" Target="fonts/ArchivoBlack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Montserrat-regular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HankenGroteskSemiBold-bold.fntdata"/><Relationship Id="rId50" Type="http://schemas.openxmlformats.org/officeDocument/2006/relationships/font" Target="fonts/HankenGroteskSemiBold-regular.fntdata"/><Relationship Id="rId53" Type="http://schemas.openxmlformats.org/officeDocument/2006/relationships/font" Target="fonts/HankenGroteskSemiBold-boldItalic.fntdata"/><Relationship Id="rId52" Type="http://schemas.openxmlformats.org/officeDocument/2006/relationships/font" Target="fonts/HankenGroteskSemiBold-italic.fntdata"/><Relationship Id="rId11" Type="http://schemas.openxmlformats.org/officeDocument/2006/relationships/slide" Target="slides/slide3.xml"/><Relationship Id="rId55" Type="http://schemas.openxmlformats.org/officeDocument/2006/relationships/font" Target="fonts/Sora-bold.fntdata"/><Relationship Id="rId10" Type="http://schemas.openxmlformats.org/officeDocument/2006/relationships/slide" Target="slides/slide2.xml"/><Relationship Id="rId54" Type="http://schemas.openxmlformats.org/officeDocument/2006/relationships/font" Target="fonts/Sora-regular.fntdata"/><Relationship Id="rId13" Type="http://schemas.openxmlformats.org/officeDocument/2006/relationships/slide" Target="slides/slide5.xml"/><Relationship Id="rId57" Type="http://schemas.openxmlformats.org/officeDocument/2006/relationships/font" Target="fonts/HankenGroteskLight-bold.fntdata"/><Relationship Id="rId12" Type="http://schemas.openxmlformats.org/officeDocument/2006/relationships/slide" Target="slides/slide4.xml"/><Relationship Id="rId56" Type="http://schemas.openxmlformats.org/officeDocument/2006/relationships/font" Target="fonts/HankenGroteskLight-regular.fntdata"/><Relationship Id="rId15" Type="http://schemas.openxmlformats.org/officeDocument/2006/relationships/slide" Target="slides/slide7.xml"/><Relationship Id="rId59" Type="http://schemas.openxmlformats.org/officeDocument/2006/relationships/font" Target="fonts/HankenGroteskLight-boldItalic.fntdata"/><Relationship Id="rId14" Type="http://schemas.openxmlformats.org/officeDocument/2006/relationships/slide" Target="slides/slide6.xml"/><Relationship Id="rId58" Type="http://schemas.openxmlformats.org/officeDocument/2006/relationships/font" Target="fonts/HankenGroteskLight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370351117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370351117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36e77081cbe_4_5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36e77081cbe_4_5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36e77081cbe_4_4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36e77081cbe_4_4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36e77081cbe_4_5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36e77081cbe_4_5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36e77081cbe_4_5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36e77081cbe_4_5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36e77081cbe_4_5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36e77081cbe_4_5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36e77081cbe_4_5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36e77081cbe_4_5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6e77081cbe_4_5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36e77081cbe_4_5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36e77081cbe_4_5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36e77081cbe_4_5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36e77081cbe_4_5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36e77081cbe_4_5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36eb72c384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36eb72c384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703511171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3703511171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3703511171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3703511171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3703511171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3703511171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3703511171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3703511171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36eb72c384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36eb72c384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36eb72c384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36eb72c384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36eb72c384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36eb72c384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36eb72c384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36eb72c384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36eb72c384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36eb72c384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36eb72c384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36eb72c384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36e77081cb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36e77081cb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36eb72c3841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36eb72c3841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36eb72c3841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36eb72c3841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36eb72c3841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36eb72c3841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36eb72c3841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36eb72c3841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36e77081cb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36e77081cb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6e77081cbe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36e77081cbe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36e77081cbe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36e77081cbe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36e77081cbe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36e77081cbe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36e77081cbe_4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36e77081cbe_4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36e77081cbe_4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36e77081cbe_4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03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5" name="Google Shape;1035;p103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6" name="Google Shape;1036;p103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7" name="Google Shape;1037;p103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8" name="Google Shape;1038;p103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9" name="Google Shape;1039;p103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40" name="Google Shape;1040;p103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041" name="Google Shape;1041;p103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42" name="Google Shape;1042;p103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43" name="Google Shape;1043;p103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36183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Google Shape;56;p14"/>
          <p:cNvSpPr/>
          <p:nvPr>
            <p:ph idx="2" type="pic"/>
          </p:nvPr>
        </p:nvSpPr>
        <p:spPr>
          <a:xfrm rot="-5400000">
            <a:off x="4689300" y="690800"/>
            <a:ext cx="3062700" cy="58551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256050" y="3313175"/>
            <a:ext cx="23526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3" type="title"/>
          </p:nvPr>
        </p:nvSpPr>
        <p:spPr>
          <a:xfrm>
            <a:off x="256050" y="3800525"/>
            <a:ext cx="23526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4" type="title"/>
          </p:nvPr>
        </p:nvSpPr>
        <p:spPr>
          <a:xfrm>
            <a:off x="256050" y="256025"/>
            <a:ext cx="8631900" cy="11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">
  <p:cSld name="BLANK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256025" y="2647675"/>
            <a:ext cx="3639600" cy="223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64" name="Google Shape;64;p15"/>
          <p:cNvSpPr txBox="1"/>
          <p:nvPr>
            <p:ph idx="2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1">
  <p:cSld name="BLANK_1_1_1_1_1_1_1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4572000" y="-6600"/>
            <a:ext cx="4572000" cy="515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256025" y="213150"/>
            <a:ext cx="4261200" cy="10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56025" y="1547275"/>
            <a:ext cx="3639600" cy="223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2" type="title"/>
          </p:nvPr>
        </p:nvSpPr>
        <p:spPr>
          <a:xfrm>
            <a:off x="6067500" y="4448600"/>
            <a:ext cx="1581000" cy="1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3" type="title"/>
          </p:nvPr>
        </p:nvSpPr>
        <p:spPr>
          <a:xfrm>
            <a:off x="6067500" y="4621154"/>
            <a:ext cx="1581000" cy="1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4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5" type="body"/>
          </p:nvPr>
        </p:nvSpPr>
        <p:spPr>
          <a:xfrm>
            <a:off x="5190600" y="1902000"/>
            <a:ext cx="3639600" cy="164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  <a:defRPr sz="1800"/>
            </a:lvl1pPr>
            <a:lvl2pPr indent="-3429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○"/>
              <a:defRPr sz="1800"/>
            </a:lvl2pPr>
            <a:lvl3pPr indent="-3429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■"/>
              <a:defRPr sz="1800"/>
            </a:lvl3pPr>
            <a:lvl4pPr indent="-3429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  <a:defRPr sz="1800"/>
            </a:lvl4pPr>
            <a:lvl5pPr indent="-3429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○"/>
              <a:defRPr sz="1800"/>
            </a:lvl5pPr>
            <a:lvl6pPr indent="-3429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■"/>
              <a:defRPr sz="1800"/>
            </a:lvl6pPr>
            <a:lvl7pPr indent="-3429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  <a:defRPr sz="1800"/>
            </a:lvl7pPr>
            <a:lvl8pPr indent="-3429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○"/>
              <a:defRPr sz="1800"/>
            </a:lvl8pPr>
            <a:lvl9pPr indent="-3429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3">
  <p:cSld name="BLANK_1_1_1_1_1_1_1_1_1_1_1_5">
    <p:bg>
      <p:bgPr>
        <a:solidFill>
          <a:schemeClr val="dk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75" name="Google Shape;75;p17"/>
          <p:cNvSpPr/>
          <p:nvPr/>
        </p:nvSpPr>
        <p:spPr>
          <a:xfrm flipH="1">
            <a:off x="7595967" y="28005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7"/>
          <p:cNvSpPr/>
          <p:nvPr/>
        </p:nvSpPr>
        <p:spPr>
          <a:xfrm flipH="1">
            <a:off x="7759616" y="443699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7"/>
          <p:cNvSpPr/>
          <p:nvPr/>
        </p:nvSpPr>
        <p:spPr>
          <a:xfrm flipH="1">
            <a:off x="7925104" y="4"/>
            <a:ext cx="1218900" cy="1218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7"/>
          <p:cNvSpPr/>
          <p:nvPr/>
        </p:nvSpPr>
        <p:spPr>
          <a:xfrm flipH="1">
            <a:off x="7878268" y="5623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255975" y="1836350"/>
            <a:ext cx="18816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2" type="title"/>
          </p:nvPr>
        </p:nvSpPr>
        <p:spPr>
          <a:xfrm>
            <a:off x="255975" y="1547275"/>
            <a:ext cx="1881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3" type="body"/>
          </p:nvPr>
        </p:nvSpPr>
        <p:spPr>
          <a:xfrm>
            <a:off x="2506125" y="1836350"/>
            <a:ext cx="18816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4" type="title"/>
          </p:nvPr>
        </p:nvSpPr>
        <p:spPr>
          <a:xfrm>
            <a:off x="2506125" y="1547275"/>
            <a:ext cx="1881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5" type="body"/>
          </p:nvPr>
        </p:nvSpPr>
        <p:spPr>
          <a:xfrm>
            <a:off x="4756275" y="1836350"/>
            <a:ext cx="18816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6" type="title"/>
          </p:nvPr>
        </p:nvSpPr>
        <p:spPr>
          <a:xfrm>
            <a:off x="4756275" y="1547275"/>
            <a:ext cx="1881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1">
  <p:cSld name="BLANK_1_1_1_1_1_1_1_1_1_1_1_4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-75" y="100"/>
            <a:ext cx="6565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6821675" y="1272000"/>
            <a:ext cx="2066400" cy="223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4517150" y="4764350"/>
            <a:ext cx="17928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"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3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2">
  <p:cSld name="BLANK_1_1_1_1_1_1_1_1_1_1_1_4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/>
          <p:nvPr/>
        </p:nvSpPr>
        <p:spPr>
          <a:xfrm flipH="1">
            <a:off x="-25" y="0"/>
            <a:ext cx="6565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9"/>
          <p:cNvSpPr txBox="1"/>
          <p:nvPr>
            <p:ph type="title"/>
          </p:nvPr>
        </p:nvSpPr>
        <p:spPr>
          <a:xfrm>
            <a:off x="256025" y="213150"/>
            <a:ext cx="60540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6821675" y="1272000"/>
            <a:ext cx="2066400" cy="223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2" type="title"/>
          </p:nvPr>
        </p:nvSpPr>
        <p:spPr>
          <a:xfrm>
            <a:off x="4517150" y="4764350"/>
            <a:ext cx="17928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3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ub-section 3">
  <p:cSld name="BLANK_1_1_1_1_1_1_1_1_1_1_1_4_1_1_1"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256025" y="213150"/>
            <a:ext cx="55836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9" name="Google Shape;99;p20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255975" y="1876725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9pPr>
          </a:lstStyle>
          <a:p/>
        </p:txBody>
      </p:sp>
      <p:sp>
        <p:nvSpPr>
          <p:cNvPr id="101" name="Google Shape;101;p20"/>
          <p:cNvSpPr txBox="1"/>
          <p:nvPr>
            <p:ph idx="2" type="body"/>
          </p:nvPr>
        </p:nvSpPr>
        <p:spPr>
          <a:xfrm>
            <a:off x="2506175" y="1876725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9pPr>
          </a:lstStyle>
          <a:p/>
        </p:txBody>
      </p:sp>
      <p:sp>
        <p:nvSpPr>
          <p:cNvPr id="102" name="Google Shape;102;p20"/>
          <p:cNvSpPr txBox="1"/>
          <p:nvPr>
            <p:ph idx="3" type="body"/>
          </p:nvPr>
        </p:nvSpPr>
        <p:spPr>
          <a:xfrm>
            <a:off x="4756375" y="1876725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9pPr>
          </a:lstStyle>
          <a:p/>
        </p:txBody>
      </p:sp>
      <p:sp>
        <p:nvSpPr>
          <p:cNvPr id="103" name="Google Shape;103;p20"/>
          <p:cNvSpPr txBox="1"/>
          <p:nvPr>
            <p:ph idx="4" type="subTitle"/>
          </p:nvPr>
        </p:nvSpPr>
        <p:spPr>
          <a:xfrm>
            <a:off x="255975" y="1548360"/>
            <a:ext cx="4131900" cy="25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cxnSp>
        <p:nvCxnSpPr>
          <p:cNvPr id="104" name="Google Shape;104;p20"/>
          <p:cNvCxnSpPr>
            <a:stCxn id="105" idx="2"/>
            <a:endCxn id="106" idx="6"/>
          </p:cNvCxnSpPr>
          <p:nvPr/>
        </p:nvCxnSpPr>
        <p:spPr>
          <a:xfrm>
            <a:off x="7312308" y="609469"/>
            <a:ext cx="1831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20"/>
          <p:cNvSpPr/>
          <p:nvPr/>
        </p:nvSpPr>
        <p:spPr>
          <a:xfrm>
            <a:off x="7925052" y="0"/>
            <a:ext cx="1218900" cy="12189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7503454" y="189104"/>
            <a:ext cx="840900" cy="8409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7312308" y="403669"/>
            <a:ext cx="411600" cy="4116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BLANK_1_1_1_1_1_1_1_1_1_1_1_3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255975" y="2020075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subTitle"/>
          </p:nvPr>
        </p:nvSpPr>
        <p:spPr>
          <a:xfrm>
            <a:off x="255975" y="1718725"/>
            <a:ext cx="1881600" cy="25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11" name="Google Shape;111;p21"/>
          <p:cNvSpPr/>
          <p:nvPr/>
        </p:nvSpPr>
        <p:spPr>
          <a:xfrm flipH="1" rot="10800000">
            <a:off x="6692400" y="2691600"/>
            <a:ext cx="2451900" cy="24519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accent3"/>
              </a:gs>
              <a:gs pos="100000">
                <a:schemeClr val="accent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13" name="Google Shape;113;p21"/>
          <p:cNvSpPr txBox="1"/>
          <p:nvPr>
            <p:ph idx="3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4" type="body"/>
          </p:nvPr>
        </p:nvSpPr>
        <p:spPr>
          <a:xfrm>
            <a:off x="2558625" y="2020075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5" type="subTitle"/>
          </p:nvPr>
        </p:nvSpPr>
        <p:spPr>
          <a:xfrm>
            <a:off x="2558625" y="1718725"/>
            <a:ext cx="1881600" cy="25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6" type="body"/>
          </p:nvPr>
        </p:nvSpPr>
        <p:spPr>
          <a:xfrm>
            <a:off x="4808775" y="2020075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7" type="subTitle"/>
          </p:nvPr>
        </p:nvSpPr>
        <p:spPr>
          <a:xfrm>
            <a:off x="4808775" y="1718725"/>
            <a:ext cx="1881600" cy="25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8" type="body"/>
          </p:nvPr>
        </p:nvSpPr>
        <p:spPr>
          <a:xfrm>
            <a:off x="6821675" y="2023213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9" type="subTitle"/>
          </p:nvPr>
        </p:nvSpPr>
        <p:spPr>
          <a:xfrm>
            <a:off x="7058925" y="1718725"/>
            <a:ext cx="1881600" cy="25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13" type="subTitle"/>
          </p:nvPr>
        </p:nvSpPr>
        <p:spPr>
          <a:xfrm>
            <a:off x="255975" y="1132938"/>
            <a:ext cx="1881600" cy="14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i="1" sz="1000"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14" type="subTitle"/>
          </p:nvPr>
        </p:nvSpPr>
        <p:spPr>
          <a:xfrm>
            <a:off x="2558625" y="1132938"/>
            <a:ext cx="1881600" cy="14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i="1" sz="1000"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15" type="subTitle"/>
          </p:nvPr>
        </p:nvSpPr>
        <p:spPr>
          <a:xfrm>
            <a:off x="4808775" y="1132938"/>
            <a:ext cx="1881600" cy="14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i="1" sz="1000"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16" type="subTitle"/>
          </p:nvPr>
        </p:nvSpPr>
        <p:spPr>
          <a:xfrm>
            <a:off x="7058925" y="1132938"/>
            <a:ext cx="1881600" cy="14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i="1" sz="1000"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2 content display">
  <p:cSld name="BLANK_1_1_1_1_1_1_1_1_1_1_1_2_1_4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/>
          <p:nvPr/>
        </p:nvSpPr>
        <p:spPr>
          <a:xfrm>
            <a:off x="8141300" y="200278"/>
            <a:ext cx="823800" cy="19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28" name="Google Shape;128;p22"/>
          <p:cNvSpPr/>
          <p:nvPr/>
        </p:nvSpPr>
        <p:spPr>
          <a:xfrm>
            <a:off x="7643840" y="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7312266" y="887434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22"/>
          <p:cNvSpPr/>
          <p:nvPr/>
        </p:nvSpPr>
        <p:spPr>
          <a:xfrm>
            <a:off x="8302516" y="377490"/>
            <a:ext cx="841500" cy="84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22"/>
          <p:cNvSpPr/>
          <p:nvPr/>
        </p:nvSpPr>
        <p:spPr>
          <a:xfrm>
            <a:off x="8676264" y="7512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2" name="Google Shape;132;p22"/>
          <p:cNvCxnSpPr>
            <a:stCxn id="131" idx="7"/>
            <a:endCxn id="128" idx="7"/>
          </p:cNvCxnSpPr>
          <p:nvPr/>
        </p:nvCxnSpPr>
        <p:spPr>
          <a:xfrm rot="10800000">
            <a:off x="8206169" y="96334"/>
            <a:ext cx="550500" cy="66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2"/>
          <p:cNvCxnSpPr>
            <a:stCxn id="131" idx="4"/>
          </p:cNvCxnSpPr>
          <p:nvPr/>
        </p:nvCxnSpPr>
        <p:spPr>
          <a:xfrm flipH="1">
            <a:off x="7517364" y="845439"/>
            <a:ext cx="1206000" cy="36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22"/>
          <p:cNvCxnSpPr/>
          <p:nvPr/>
        </p:nvCxnSpPr>
        <p:spPr>
          <a:xfrm flipH="1" rot="10800000">
            <a:off x="7323426" y="233734"/>
            <a:ext cx="335400" cy="75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36" name="Google Shape;136;p22"/>
          <p:cNvSpPr txBox="1"/>
          <p:nvPr>
            <p:ph idx="2" type="body"/>
          </p:nvPr>
        </p:nvSpPr>
        <p:spPr>
          <a:xfrm>
            <a:off x="1994150" y="3231050"/>
            <a:ext cx="2458500" cy="1658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37" name="Google Shape;137;p22"/>
          <p:cNvSpPr/>
          <p:nvPr>
            <p:ph idx="3" type="pic"/>
          </p:nvPr>
        </p:nvSpPr>
        <p:spPr>
          <a:xfrm>
            <a:off x="255950" y="2983150"/>
            <a:ext cx="1588200" cy="19044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22"/>
          <p:cNvSpPr txBox="1"/>
          <p:nvPr>
            <p:ph idx="4" type="subTitle"/>
          </p:nvPr>
        </p:nvSpPr>
        <p:spPr>
          <a:xfrm>
            <a:off x="1994150" y="2994050"/>
            <a:ext cx="2458500" cy="1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5" type="body"/>
          </p:nvPr>
        </p:nvSpPr>
        <p:spPr>
          <a:xfrm>
            <a:off x="6429400" y="3231850"/>
            <a:ext cx="2458500" cy="1658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40" name="Google Shape;140;p22"/>
          <p:cNvSpPr/>
          <p:nvPr>
            <p:ph idx="6" type="pic"/>
          </p:nvPr>
        </p:nvSpPr>
        <p:spPr>
          <a:xfrm>
            <a:off x="4691200" y="2983950"/>
            <a:ext cx="1588200" cy="19044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2"/>
          <p:cNvSpPr txBox="1"/>
          <p:nvPr>
            <p:ph idx="7" type="subTitle"/>
          </p:nvPr>
        </p:nvSpPr>
        <p:spPr>
          <a:xfrm>
            <a:off x="6429400" y="2994850"/>
            <a:ext cx="2458500" cy="1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42" name="Google Shape;142;p22"/>
          <p:cNvSpPr txBox="1"/>
          <p:nvPr>
            <p:ph idx="8" type="body"/>
          </p:nvPr>
        </p:nvSpPr>
        <p:spPr>
          <a:xfrm>
            <a:off x="488242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3">
  <p:cSld name="BLANK_1_1_1_1_1_1_1_1_1_1_1_2_1_3">
    <p:bg>
      <p:bgPr>
        <a:solidFill>
          <a:schemeClr val="dk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/>
          <p:nvPr/>
        </p:nvSpPr>
        <p:spPr>
          <a:xfrm>
            <a:off x="8141300" y="200278"/>
            <a:ext cx="823800" cy="19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3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47" name="Google Shape;147;p23"/>
          <p:cNvSpPr/>
          <p:nvPr/>
        </p:nvSpPr>
        <p:spPr>
          <a:xfrm flipH="1">
            <a:off x="7595967" y="28005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3"/>
          <p:cNvSpPr/>
          <p:nvPr/>
        </p:nvSpPr>
        <p:spPr>
          <a:xfrm flipH="1">
            <a:off x="7759616" y="443699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3"/>
          <p:cNvSpPr/>
          <p:nvPr/>
        </p:nvSpPr>
        <p:spPr>
          <a:xfrm flipH="1">
            <a:off x="7925104" y="4"/>
            <a:ext cx="1218900" cy="1218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3"/>
          <p:cNvSpPr/>
          <p:nvPr/>
        </p:nvSpPr>
        <p:spPr>
          <a:xfrm flipH="1">
            <a:off x="7878268" y="5623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2" type="body"/>
          </p:nvPr>
        </p:nvSpPr>
        <p:spPr>
          <a:xfrm>
            <a:off x="488242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4">
  <p:cSld name="BLANK_1_1_1_1_1_1_1_1_1_1_1_2_1_3_1">
    <p:bg>
      <p:bgPr>
        <a:solidFill>
          <a:schemeClr val="dk2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4"/>
          <p:cNvSpPr/>
          <p:nvPr/>
        </p:nvSpPr>
        <p:spPr>
          <a:xfrm>
            <a:off x="8141300" y="200278"/>
            <a:ext cx="823800" cy="19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4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57" name="Google Shape;157;p24"/>
          <p:cNvSpPr/>
          <p:nvPr/>
        </p:nvSpPr>
        <p:spPr>
          <a:xfrm flipH="1">
            <a:off x="7595967" y="28005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4"/>
          <p:cNvSpPr/>
          <p:nvPr/>
        </p:nvSpPr>
        <p:spPr>
          <a:xfrm flipH="1">
            <a:off x="7759616" y="443699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24"/>
          <p:cNvSpPr/>
          <p:nvPr/>
        </p:nvSpPr>
        <p:spPr>
          <a:xfrm flipH="1">
            <a:off x="7925104" y="4"/>
            <a:ext cx="1218900" cy="1218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4"/>
          <p:cNvSpPr/>
          <p:nvPr/>
        </p:nvSpPr>
        <p:spPr>
          <a:xfrm flipH="1">
            <a:off x="7878268" y="5623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62" name="Google Shape;162;p24"/>
          <p:cNvSpPr txBox="1"/>
          <p:nvPr>
            <p:ph idx="2" type="body"/>
          </p:nvPr>
        </p:nvSpPr>
        <p:spPr>
          <a:xfrm>
            <a:off x="444125" y="4243800"/>
            <a:ext cx="24021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63" name="Google Shape;163;p24"/>
          <p:cNvSpPr txBox="1"/>
          <p:nvPr>
            <p:ph idx="3" type="body"/>
          </p:nvPr>
        </p:nvSpPr>
        <p:spPr>
          <a:xfrm>
            <a:off x="3370950" y="4243800"/>
            <a:ext cx="24021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64" name="Google Shape;164;p24"/>
          <p:cNvSpPr txBox="1"/>
          <p:nvPr>
            <p:ph idx="4" type="body"/>
          </p:nvPr>
        </p:nvSpPr>
        <p:spPr>
          <a:xfrm>
            <a:off x="6297725" y="4243800"/>
            <a:ext cx="24021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65" name="Google Shape;165;p24"/>
          <p:cNvSpPr txBox="1"/>
          <p:nvPr>
            <p:ph idx="5" type="title"/>
          </p:nvPr>
        </p:nvSpPr>
        <p:spPr>
          <a:xfrm>
            <a:off x="444125" y="3094675"/>
            <a:ext cx="24021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66" name="Google Shape;166;p24"/>
          <p:cNvSpPr txBox="1"/>
          <p:nvPr>
            <p:ph idx="6" type="title"/>
          </p:nvPr>
        </p:nvSpPr>
        <p:spPr>
          <a:xfrm>
            <a:off x="3370950" y="3094675"/>
            <a:ext cx="24021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67" name="Google Shape;167;p24"/>
          <p:cNvSpPr txBox="1"/>
          <p:nvPr>
            <p:ph idx="7" type="title"/>
          </p:nvPr>
        </p:nvSpPr>
        <p:spPr>
          <a:xfrm>
            <a:off x="6297775" y="3094675"/>
            <a:ext cx="24021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6">
  <p:cSld name="BLANK_1_1_1_1_1_1_1_1_1_1_1_2_1_2_2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2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" name="Google Shape;172;p25"/>
          <p:cNvSpPr txBox="1"/>
          <p:nvPr>
            <p:ph idx="3" type="title"/>
          </p:nvPr>
        </p:nvSpPr>
        <p:spPr>
          <a:xfrm>
            <a:off x="3622350" y="34102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/>
        </p:txBody>
      </p:sp>
      <p:sp>
        <p:nvSpPr>
          <p:cNvPr id="173" name="Google Shape;173;p25"/>
          <p:cNvSpPr txBox="1"/>
          <p:nvPr>
            <p:ph idx="4" type="subTitle"/>
          </p:nvPr>
        </p:nvSpPr>
        <p:spPr>
          <a:xfrm>
            <a:off x="3729900" y="4217102"/>
            <a:ext cx="16842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" name="Google Shape;174;p25"/>
          <p:cNvSpPr txBox="1"/>
          <p:nvPr>
            <p:ph idx="5" type="title"/>
          </p:nvPr>
        </p:nvSpPr>
        <p:spPr>
          <a:xfrm>
            <a:off x="574363" y="34102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/>
        </p:txBody>
      </p:sp>
      <p:sp>
        <p:nvSpPr>
          <p:cNvPr id="175" name="Google Shape;175;p25"/>
          <p:cNvSpPr txBox="1"/>
          <p:nvPr>
            <p:ph idx="6" type="subTitle"/>
          </p:nvPr>
        </p:nvSpPr>
        <p:spPr>
          <a:xfrm>
            <a:off x="681913" y="4217102"/>
            <a:ext cx="16842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6" name="Google Shape;176;p25"/>
          <p:cNvSpPr txBox="1"/>
          <p:nvPr>
            <p:ph idx="7" type="title"/>
          </p:nvPr>
        </p:nvSpPr>
        <p:spPr>
          <a:xfrm>
            <a:off x="6670325" y="34102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/>
        </p:txBody>
      </p:sp>
      <p:sp>
        <p:nvSpPr>
          <p:cNvPr id="177" name="Google Shape;177;p25"/>
          <p:cNvSpPr txBox="1"/>
          <p:nvPr>
            <p:ph idx="8" type="subTitle"/>
          </p:nvPr>
        </p:nvSpPr>
        <p:spPr>
          <a:xfrm>
            <a:off x="6777875" y="4217102"/>
            <a:ext cx="16842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7">
  <p:cSld name="BLANK_1_1_1_1_1_1_1_1_1_1_1_2_1_2_2_1">
    <p:bg>
      <p:bgPr>
        <a:solidFill>
          <a:schemeClr val="dk2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6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81" name="Google Shape;181;p26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82" name="Google Shape;182;p26"/>
          <p:cNvSpPr/>
          <p:nvPr/>
        </p:nvSpPr>
        <p:spPr>
          <a:xfrm flipH="1">
            <a:off x="7595967" y="28005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26"/>
          <p:cNvSpPr/>
          <p:nvPr/>
        </p:nvSpPr>
        <p:spPr>
          <a:xfrm flipH="1">
            <a:off x="7759616" y="443699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6"/>
          <p:cNvSpPr/>
          <p:nvPr/>
        </p:nvSpPr>
        <p:spPr>
          <a:xfrm flipH="1">
            <a:off x="7925104" y="4"/>
            <a:ext cx="1218900" cy="1218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6"/>
          <p:cNvSpPr/>
          <p:nvPr/>
        </p:nvSpPr>
        <p:spPr>
          <a:xfrm flipH="1">
            <a:off x="7878268" y="5623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26"/>
          <p:cNvSpPr txBox="1"/>
          <p:nvPr>
            <p:ph idx="2" type="title"/>
          </p:nvPr>
        </p:nvSpPr>
        <p:spPr>
          <a:xfrm>
            <a:off x="3622350" y="34102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/>
        </p:txBody>
      </p:sp>
      <p:sp>
        <p:nvSpPr>
          <p:cNvPr id="187" name="Google Shape;187;p26"/>
          <p:cNvSpPr txBox="1"/>
          <p:nvPr>
            <p:ph idx="3" type="subTitle"/>
          </p:nvPr>
        </p:nvSpPr>
        <p:spPr>
          <a:xfrm>
            <a:off x="3729900" y="4217102"/>
            <a:ext cx="16842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" name="Google Shape;188;p26"/>
          <p:cNvSpPr txBox="1"/>
          <p:nvPr>
            <p:ph idx="4" type="title"/>
          </p:nvPr>
        </p:nvSpPr>
        <p:spPr>
          <a:xfrm>
            <a:off x="574363" y="34102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/>
        </p:txBody>
      </p:sp>
      <p:sp>
        <p:nvSpPr>
          <p:cNvPr id="189" name="Google Shape;189;p26"/>
          <p:cNvSpPr txBox="1"/>
          <p:nvPr>
            <p:ph idx="5" type="subTitle"/>
          </p:nvPr>
        </p:nvSpPr>
        <p:spPr>
          <a:xfrm>
            <a:off x="681913" y="4217102"/>
            <a:ext cx="16842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26"/>
          <p:cNvSpPr txBox="1"/>
          <p:nvPr>
            <p:ph idx="6" type="title"/>
          </p:nvPr>
        </p:nvSpPr>
        <p:spPr>
          <a:xfrm>
            <a:off x="6670325" y="3410283"/>
            <a:ext cx="1899300" cy="7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/>
        </p:txBody>
      </p:sp>
      <p:sp>
        <p:nvSpPr>
          <p:cNvPr id="191" name="Google Shape;191;p26"/>
          <p:cNvSpPr txBox="1"/>
          <p:nvPr>
            <p:ph idx="7" type="subTitle"/>
          </p:nvPr>
        </p:nvSpPr>
        <p:spPr>
          <a:xfrm>
            <a:off x="6777875" y="4217102"/>
            <a:ext cx="16842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8">
  <p:cSld name="BLANK_1_1_1_1_1_1_1_1_1_1_1_2_1_5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/>
          <p:nvPr/>
        </p:nvSpPr>
        <p:spPr>
          <a:xfrm>
            <a:off x="8141300" y="200278"/>
            <a:ext cx="823800" cy="19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7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7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96" name="Google Shape;196;p27"/>
          <p:cNvSpPr/>
          <p:nvPr/>
        </p:nvSpPr>
        <p:spPr>
          <a:xfrm>
            <a:off x="7643840" y="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27"/>
          <p:cNvSpPr/>
          <p:nvPr/>
        </p:nvSpPr>
        <p:spPr>
          <a:xfrm>
            <a:off x="7312266" y="887434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27"/>
          <p:cNvSpPr/>
          <p:nvPr/>
        </p:nvSpPr>
        <p:spPr>
          <a:xfrm>
            <a:off x="8302516" y="377490"/>
            <a:ext cx="841500" cy="84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27"/>
          <p:cNvSpPr/>
          <p:nvPr/>
        </p:nvSpPr>
        <p:spPr>
          <a:xfrm>
            <a:off x="8676264" y="7512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0" name="Google Shape;200;p27"/>
          <p:cNvCxnSpPr>
            <a:stCxn id="199" idx="7"/>
            <a:endCxn id="196" idx="7"/>
          </p:cNvCxnSpPr>
          <p:nvPr/>
        </p:nvCxnSpPr>
        <p:spPr>
          <a:xfrm rot="10800000">
            <a:off x="8206169" y="96334"/>
            <a:ext cx="550500" cy="66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7"/>
          <p:cNvCxnSpPr>
            <a:stCxn id="199" idx="4"/>
          </p:cNvCxnSpPr>
          <p:nvPr/>
        </p:nvCxnSpPr>
        <p:spPr>
          <a:xfrm flipH="1">
            <a:off x="7517364" y="845439"/>
            <a:ext cx="1206000" cy="36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7"/>
          <p:cNvCxnSpPr/>
          <p:nvPr/>
        </p:nvCxnSpPr>
        <p:spPr>
          <a:xfrm flipH="1" rot="10800000">
            <a:off x="7323426" y="233734"/>
            <a:ext cx="335400" cy="75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7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04" name="Google Shape;204;p27"/>
          <p:cNvSpPr txBox="1"/>
          <p:nvPr>
            <p:ph idx="2" type="title"/>
          </p:nvPr>
        </p:nvSpPr>
        <p:spPr>
          <a:xfrm>
            <a:off x="112425" y="35229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27"/>
          <p:cNvSpPr txBox="1"/>
          <p:nvPr>
            <p:ph idx="3" type="subTitle"/>
          </p:nvPr>
        </p:nvSpPr>
        <p:spPr>
          <a:xfrm>
            <a:off x="459075" y="4178725"/>
            <a:ext cx="12060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" name="Google Shape;206;p27"/>
          <p:cNvSpPr txBox="1"/>
          <p:nvPr>
            <p:ph idx="4" type="title"/>
          </p:nvPr>
        </p:nvSpPr>
        <p:spPr>
          <a:xfrm>
            <a:off x="4718600" y="35229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" name="Google Shape;207;p27"/>
          <p:cNvSpPr txBox="1"/>
          <p:nvPr>
            <p:ph idx="5" type="subTitle"/>
          </p:nvPr>
        </p:nvSpPr>
        <p:spPr>
          <a:xfrm>
            <a:off x="5065250" y="4178725"/>
            <a:ext cx="12060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27"/>
          <p:cNvSpPr txBox="1"/>
          <p:nvPr>
            <p:ph idx="6" type="body"/>
          </p:nvPr>
        </p:nvSpPr>
        <p:spPr>
          <a:xfrm>
            <a:off x="6880375" y="3231050"/>
            <a:ext cx="20307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09" name="Google Shape;209;p27"/>
          <p:cNvSpPr txBox="1"/>
          <p:nvPr>
            <p:ph idx="7" type="subTitle"/>
          </p:nvPr>
        </p:nvSpPr>
        <p:spPr>
          <a:xfrm>
            <a:off x="6880375" y="2984750"/>
            <a:ext cx="20307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27"/>
          <p:cNvSpPr txBox="1"/>
          <p:nvPr>
            <p:ph idx="8" type="subTitle"/>
          </p:nvPr>
        </p:nvSpPr>
        <p:spPr>
          <a:xfrm>
            <a:off x="2274000" y="2984750"/>
            <a:ext cx="20307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27"/>
          <p:cNvSpPr txBox="1"/>
          <p:nvPr>
            <p:ph idx="9" type="body"/>
          </p:nvPr>
        </p:nvSpPr>
        <p:spPr>
          <a:xfrm>
            <a:off x="2274000" y="3231050"/>
            <a:ext cx="20307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9">
  <p:cSld name="BLANK_1_1_1_1_1_1_1_1_1_1_1_2_1_6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422609" y="4243800"/>
            <a:ext cx="17286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15" name="Google Shape;215;p28"/>
          <p:cNvSpPr txBox="1"/>
          <p:nvPr>
            <p:ph idx="2" type="body"/>
          </p:nvPr>
        </p:nvSpPr>
        <p:spPr>
          <a:xfrm>
            <a:off x="2614838" y="4243800"/>
            <a:ext cx="17286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16" name="Google Shape;216;p28"/>
          <p:cNvSpPr txBox="1"/>
          <p:nvPr>
            <p:ph idx="3" type="body"/>
          </p:nvPr>
        </p:nvSpPr>
        <p:spPr>
          <a:xfrm>
            <a:off x="4785550" y="4243800"/>
            <a:ext cx="17286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17" name="Google Shape;217;p28"/>
          <p:cNvSpPr txBox="1"/>
          <p:nvPr>
            <p:ph idx="4" type="body"/>
          </p:nvPr>
        </p:nvSpPr>
        <p:spPr>
          <a:xfrm>
            <a:off x="6956263" y="4243800"/>
            <a:ext cx="17286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18" name="Google Shape;218;p28"/>
          <p:cNvSpPr txBox="1"/>
          <p:nvPr>
            <p:ph type="title"/>
          </p:nvPr>
        </p:nvSpPr>
        <p:spPr>
          <a:xfrm>
            <a:off x="422609" y="3094675"/>
            <a:ext cx="17286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19" name="Google Shape;219;p28"/>
          <p:cNvSpPr txBox="1"/>
          <p:nvPr>
            <p:ph idx="5" type="title"/>
          </p:nvPr>
        </p:nvSpPr>
        <p:spPr>
          <a:xfrm>
            <a:off x="2614838" y="3094675"/>
            <a:ext cx="17286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20" name="Google Shape;220;p28"/>
          <p:cNvSpPr txBox="1"/>
          <p:nvPr>
            <p:ph idx="6" type="title"/>
          </p:nvPr>
        </p:nvSpPr>
        <p:spPr>
          <a:xfrm>
            <a:off x="4785550" y="3094675"/>
            <a:ext cx="17286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21" name="Google Shape;221;p28"/>
          <p:cNvSpPr txBox="1"/>
          <p:nvPr>
            <p:ph idx="7" type="title"/>
          </p:nvPr>
        </p:nvSpPr>
        <p:spPr>
          <a:xfrm>
            <a:off x="6956263" y="3094675"/>
            <a:ext cx="17286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22" name="Google Shape;222;p28"/>
          <p:cNvSpPr/>
          <p:nvPr/>
        </p:nvSpPr>
        <p:spPr>
          <a:xfrm>
            <a:off x="8141300" y="200278"/>
            <a:ext cx="823800" cy="19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8"/>
          <p:cNvSpPr txBox="1"/>
          <p:nvPr>
            <p:ph idx="8"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24" name="Google Shape;224;p28"/>
          <p:cNvSpPr/>
          <p:nvPr/>
        </p:nvSpPr>
        <p:spPr>
          <a:xfrm>
            <a:off x="7643840" y="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28"/>
          <p:cNvSpPr/>
          <p:nvPr/>
        </p:nvSpPr>
        <p:spPr>
          <a:xfrm>
            <a:off x="7312266" y="887434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28"/>
          <p:cNvSpPr/>
          <p:nvPr/>
        </p:nvSpPr>
        <p:spPr>
          <a:xfrm>
            <a:off x="8302516" y="377490"/>
            <a:ext cx="841500" cy="84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8"/>
          <p:cNvSpPr/>
          <p:nvPr/>
        </p:nvSpPr>
        <p:spPr>
          <a:xfrm>
            <a:off x="8676264" y="7512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8" name="Google Shape;228;p28"/>
          <p:cNvCxnSpPr>
            <a:stCxn id="227" idx="7"/>
            <a:endCxn id="224" idx="7"/>
          </p:cNvCxnSpPr>
          <p:nvPr/>
        </p:nvCxnSpPr>
        <p:spPr>
          <a:xfrm rot="10800000">
            <a:off x="8206169" y="96334"/>
            <a:ext cx="550500" cy="66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8"/>
          <p:cNvCxnSpPr>
            <a:stCxn id="227" idx="4"/>
          </p:cNvCxnSpPr>
          <p:nvPr/>
        </p:nvCxnSpPr>
        <p:spPr>
          <a:xfrm flipH="1">
            <a:off x="7517364" y="845439"/>
            <a:ext cx="1206000" cy="36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8"/>
          <p:cNvCxnSpPr/>
          <p:nvPr/>
        </p:nvCxnSpPr>
        <p:spPr>
          <a:xfrm flipH="1" rot="10800000">
            <a:off x="7323426" y="233734"/>
            <a:ext cx="335400" cy="75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28"/>
          <p:cNvSpPr txBox="1"/>
          <p:nvPr>
            <p:ph idx="9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4 content display">
  <p:cSld name="BLANK_1_1_1_1_1_1_1_1_1_1_1_2_1_2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cxnSp>
        <p:nvCxnSpPr>
          <p:cNvPr id="234" name="Google Shape;234;p29"/>
          <p:cNvCxnSpPr/>
          <p:nvPr/>
        </p:nvCxnSpPr>
        <p:spPr>
          <a:xfrm>
            <a:off x="0" y="1218975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9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36" name="Google Shape;236;p29"/>
          <p:cNvSpPr txBox="1"/>
          <p:nvPr>
            <p:ph idx="2" type="body"/>
          </p:nvPr>
        </p:nvSpPr>
        <p:spPr>
          <a:xfrm>
            <a:off x="488242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37" name="Google Shape;237;p29"/>
          <p:cNvSpPr txBox="1"/>
          <p:nvPr>
            <p:ph idx="3" type="body"/>
          </p:nvPr>
        </p:nvSpPr>
        <p:spPr>
          <a:xfrm>
            <a:off x="3582350" y="3224900"/>
            <a:ext cx="3639600" cy="1658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38" name="Google Shape;238;p29"/>
          <p:cNvSpPr txBox="1"/>
          <p:nvPr>
            <p:ph idx="4" type="subTitle"/>
          </p:nvPr>
        </p:nvSpPr>
        <p:spPr>
          <a:xfrm>
            <a:off x="3582350" y="2987900"/>
            <a:ext cx="3639600" cy="1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39" name="Google Shape;239;p29"/>
          <p:cNvSpPr/>
          <p:nvPr>
            <p:ph idx="5" type="pic"/>
          </p:nvPr>
        </p:nvSpPr>
        <p:spPr>
          <a:xfrm>
            <a:off x="256025" y="2987900"/>
            <a:ext cx="3176400" cy="19044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29"/>
          <p:cNvSpPr txBox="1"/>
          <p:nvPr>
            <p:ph idx="6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display with image">
  <p:cSld name="BLANK_1_1_1_1_1_1_1_1_1_1_1_2_1_2_1_1"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43" name="Google Shape;243;p30"/>
          <p:cNvSpPr/>
          <p:nvPr>
            <p:ph idx="2" type="pic"/>
          </p:nvPr>
        </p:nvSpPr>
        <p:spPr>
          <a:xfrm>
            <a:off x="6565675" y="6375"/>
            <a:ext cx="25782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30"/>
          <p:cNvSpPr txBox="1"/>
          <p:nvPr>
            <p:ph idx="1" type="body"/>
          </p:nvPr>
        </p:nvSpPr>
        <p:spPr>
          <a:xfrm>
            <a:off x="256600" y="1672900"/>
            <a:ext cx="18816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45" name="Google Shape;245;p30"/>
          <p:cNvSpPr txBox="1"/>
          <p:nvPr>
            <p:ph idx="3" type="title"/>
          </p:nvPr>
        </p:nvSpPr>
        <p:spPr>
          <a:xfrm>
            <a:off x="256600" y="1383825"/>
            <a:ext cx="1881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6" name="Google Shape;246;p30"/>
          <p:cNvSpPr txBox="1"/>
          <p:nvPr>
            <p:ph idx="4" type="body"/>
          </p:nvPr>
        </p:nvSpPr>
        <p:spPr>
          <a:xfrm>
            <a:off x="256600" y="3630275"/>
            <a:ext cx="18816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47" name="Google Shape;247;p30"/>
          <p:cNvSpPr txBox="1"/>
          <p:nvPr>
            <p:ph idx="5" type="title"/>
          </p:nvPr>
        </p:nvSpPr>
        <p:spPr>
          <a:xfrm>
            <a:off x="256600" y="3341200"/>
            <a:ext cx="1881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8" name="Google Shape;248;p30"/>
          <p:cNvSpPr txBox="1"/>
          <p:nvPr>
            <p:ph idx="6" type="body"/>
          </p:nvPr>
        </p:nvSpPr>
        <p:spPr>
          <a:xfrm>
            <a:off x="2582375" y="1672900"/>
            <a:ext cx="18816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49" name="Google Shape;249;p30"/>
          <p:cNvSpPr txBox="1"/>
          <p:nvPr>
            <p:ph idx="7" type="title"/>
          </p:nvPr>
        </p:nvSpPr>
        <p:spPr>
          <a:xfrm>
            <a:off x="2582375" y="1383825"/>
            <a:ext cx="1881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BLANK_1_1_1_1_1_1_1_1_1_1_1_2_1_2_1_1_1">
    <p:bg>
      <p:bgPr>
        <a:solidFill>
          <a:schemeClr val="dk2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52" name="Google Shape;252;p31"/>
          <p:cNvSpPr/>
          <p:nvPr/>
        </p:nvSpPr>
        <p:spPr>
          <a:xfrm flipH="1" rot="10800000">
            <a:off x="5434850" y="1434600"/>
            <a:ext cx="3709200" cy="37089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accent3"/>
              </a:gs>
              <a:gs pos="100000">
                <a:schemeClr val="accent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31"/>
          <p:cNvSpPr txBox="1"/>
          <p:nvPr>
            <p:ph idx="1" type="body"/>
          </p:nvPr>
        </p:nvSpPr>
        <p:spPr>
          <a:xfrm>
            <a:off x="566475" y="1548175"/>
            <a:ext cx="3639600" cy="8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54" name="Google Shape;254;p31"/>
          <p:cNvSpPr txBox="1"/>
          <p:nvPr>
            <p:ph idx="2" type="title"/>
          </p:nvPr>
        </p:nvSpPr>
        <p:spPr>
          <a:xfrm>
            <a:off x="566475" y="1226825"/>
            <a:ext cx="3639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5" name="Google Shape;255;p31"/>
          <p:cNvSpPr txBox="1"/>
          <p:nvPr>
            <p:ph idx="3" type="body"/>
          </p:nvPr>
        </p:nvSpPr>
        <p:spPr>
          <a:xfrm>
            <a:off x="4937950" y="1548175"/>
            <a:ext cx="3639600" cy="8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56" name="Google Shape;256;p31"/>
          <p:cNvSpPr txBox="1"/>
          <p:nvPr>
            <p:ph idx="4" type="title"/>
          </p:nvPr>
        </p:nvSpPr>
        <p:spPr>
          <a:xfrm>
            <a:off x="4937950" y="1226825"/>
            <a:ext cx="3639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7" name="Google Shape;257;p31"/>
          <p:cNvSpPr txBox="1"/>
          <p:nvPr>
            <p:ph idx="5" type="body"/>
          </p:nvPr>
        </p:nvSpPr>
        <p:spPr>
          <a:xfrm>
            <a:off x="4937925" y="3564300"/>
            <a:ext cx="3639600" cy="8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58" name="Google Shape;258;p31"/>
          <p:cNvSpPr txBox="1"/>
          <p:nvPr>
            <p:ph idx="6" type="title"/>
          </p:nvPr>
        </p:nvSpPr>
        <p:spPr>
          <a:xfrm>
            <a:off x="4937925" y="3242950"/>
            <a:ext cx="3639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9" name="Google Shape;259;p31"/>
          <p:cNvSpPr txBox="1"/>
          <p:nvPr>
            <p:ph idx="7" type="body"/>
          </p:nvPr>
        </p:nvSpPr>
        <p:spPr>
          <a:xfrm>
            <a:off x="566500" y="3564300"/>
            <a:ext cx="3639600" cy="8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60" name="Google Shape;260;p31"/>
          <p:cNvSpPr txBox="1"/>
          <p:nvPr>
            <p:ph idx="8" type="title"/>
          </p:nvPr>
        </p:nvSpPr>
        <p:spPr>
          <a:xfrm>
            <a:off x="566500" y="3242950"/>
            <a:ext cx="3639600" cy="1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1" name="Google Shape;261;p31"/>
          <p:cNvSpPr txBox="1"/>
          <p:nvPr>
            <p:ph idx="9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">
  <p:cSld name="BLANK_1_1_1_1_1_1_1_1_1_1_1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/>
          <p:nvPr/>
        </p:nvSpPr>
        <p:spPr>
          <a:xfrm flipH="1" rot="10800000">
            <a:off x="6711875" y="2691600"/>
            <a:ext cx="2451900" cy="24519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accent3"/>
              </a:gs>
              <a:gs pos="100000">
                <a:schemeClr val="accent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32"/>
          <p:cNvSpPr txBox="1"/>
          <p:nvPr>
            <p:ph idx="1" type="subTitle"/>
          </p:nvPr>
        </p:nvSpPr>
        <p:spPr>
          <a:xfrm>
            <a:off x="4994475" y="1093500"/>
            <a:ext cx="3168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265" name="Google Shape;265;p32"/>
          <p:cNvSpPr txBox="1"/>
          <p:nvPr>
            <p:ph idx="2" type="subTitle"/>
          </p:nvPr>
        </p:nvSpPr>
        <p:spPr>
          <a:xfrm>
            <a:off x="4994475" y="1721375"/>
            <a:ext cx="3168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266" name="Google Shape;266;p32"/>
          <p:cNvSpPr txBox="1"/>
          <p:nvPr>
            <p:ph idx="3" type="subTitle"/>
          </p:nvPr>
        </p:nvSpPr>
        <p:spPr>
          <a:xfrm>
            <a:off x="4994475" y="2349250"/>
            <a:ext cx="3168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267" name="Google Shape;267;p32"/>
          <p:cNvSpPr txBox="1"/>
          <p:nvPr>
            <p:ph idx="4" type="subTitle"/>
          </p:nvPr>
        </p:nvSpPr>
        <p:spPr>
          <a:xfrm>
            <a:off x="4994475" y="2977125"/>
            <a:ext cx="3168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268" name="Google Shape;268;p32"/>
          <p:cNvSpPr txBox="1"/>
          <p:nvPr>
            <p:ph idx="5" type="subTitle"/>
          </p:nvPr>
        </p:nvSpPr>
        <p:spPr>
          <a:xfrm>
            <a:off x="4994475" y="3605000"/>
            <a:ext cx="3168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269" name="Google Shape;269;p32"/>
          <p:cNvSpPr txBox="1"/>
          <p:nvPr>
            <p:ph idx="6" type="subTitle"/>
          </p:nvPr>
        </p:nvSpPr>
        <p:spPr>
          <a:xfrm>
            <a:off x="4994475" y="4232875"/>
            <a:ext cx="3168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270" name="Google Shape;270;p32"/>
          <p:cNvSpPr/>
          <p:nvPr>
            <p:ph idx="7" type="pic"/>
          </p:nvPr>
        </p:nvSpPr>
        <p:spPr>
          <a:xfrm>
            <a:off x="50" y="1278300"/>
            <a:ext cx="4285500" cy="3865200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Google Shape;271;p32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72" name="Google Shape;272;p32"/>
          <p:cNvSpPr txBox="1"/>
          <p:nvPr>
            <p:ph idx="8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3" name="Google Shape;273;p32"/>
          <p:cNvSpPr txBox="1"/>
          <p:nvPr>
            <p:ph idx="9" type="subTitle"/>
          </p:nvPr>
        </p:nvSpPr>
        <p:spPr>
          <a:xfrm>
            <a:off x="5343675" y="1093500"/>
            <a:ext cx="35445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9pPr>
          </a:lstStyle>
          <a:p/>
        </p:txBody>
      </p:sp>
      <p:sp>
        <p:nvSpPr>
          <p:cNvPr id="274" name="Google Shape;274;p32"/>
          <p:cNvSpPr txBox="1"/>
          <p:nvPr>
            <p:ph idx="13" type="subTitle"/>
          </p:nvPr>
        </p:nvSpPr>
        <p:spPr>
          <a:xfrm>
            <a:off x="5343675" y="1721375"/>
            <a:ext cx="35445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9pPr>
          </a:lstStyle>
          <a:p/>
        </p:txBody>
      </p:sp>
      <p:sp>
        <p:nvSpPr>
          <p:cNvPr id="275" name="Google Shape;275;p32"/>
          <p:cNvSpPr txBox="1"/>
          <p:nvPr>
            <p:ph idx="14" type="subTitle"/>
          </p:nvPr>
        </p:nvSpPr>
        <p:spPr>
          <a:xfrm>
            <a:off x="5343675" y="2349250"/>
            <a:ext cx="35445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9pPr>
          </a:lstStyle>
          <a:p/>
        </p:txBody>
      </p:sp>
      <p:sp>
        <p:nvSpPr>
          <p:cNvPr id="276" name="Google Shape;276;p32"/>
          <p:cNvSpPr txBox="1"/>
          <p:nvPr>
            <p:ph idx="15" type="subTitle"/>
          </p:nvPr>
        </p:nvSpPr>
        <p:spPr>
          <a:xfrm>
            <a:off x="5343675" y="2977125"/>
            <a:ext cx="35445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9pPr>
          </a:lstStyle>
          <a:p/>
        </p:txBody>
      </p:sp>
      <p:sp>
        <p:nvSpPr>
          <p:cNvPr id="277" name="Google Shape;277;p32"/>
          <p:cNvSpPr txBox="1"/>
          <p:nvPr>
            <p:ph idx="16" type="subTitle"/>
          </p:nvPr>
        </p:nvSpPr>
        <p:spPr>
          <a:xfrm>
            <a:off x="5343675" y="3605000"/>
            <a:ext cx="35445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9pPr>
          </a:lstStyle>
          <a:p/>
        </p:txBody>
      </p:sp>
      <p:sp>
        <p:nvSpPr>
          <p:cNvPr id="278" name="Google Shape;278;p32"/>
          <p:cNvSpPr txBox="1"/>
          <p:nvPr>
            <p:ph idx="17" type="subTitle"/>
          </p:nvPr>
        </p:nvSpPr>
        <p:spPr>
          <a:xfrm>
            <a:off x="5343675" y="4232875"/>
            <a:ext cx="35445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alt">
  <p:cSld name="BLANK_1_1_1_1_1_1_1_1_1_1_1_1_1_1_1_1_1_1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idx="1" type="body"/>
          </p:nvPr>
        </p:nvSpPr>
        <p:spPr>
          <a:xfrm>
            <a:off x="256025" y="4056350"/>
            <a:ext cx="2661300" cy="8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2" type="body"/>
          </p:nvPr>
        </p:nvSpPr>
        <p:spPr>
          <a:xfrm>
            <a:off x="3241424" y="4056350"/>
            <a:ext cx="2661300" cy="8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82" name="Google Shape;282;p33"/>
          <p:cNvSpPr txBox="1"/>
          <p:nvPr>
            <p:ph idx="3" type="body"/>
          </p:nvPr>
        </p:nvSpPr>
        <p:spPr>
          <a:xfrm>
            <a:off x="6226798" y="4056350"/>
            <a:ext cx="2661300" cy="8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83" name="Google Shape;283;p33"/>
          <p:cNvSpPr/>
          <p:nvPr>
            <p:ph idx="4" type="pic"/>
          </p:nvPr>
        </p:nvSpPr>
        <p:spPr>
          <a:xfrm>
            <a:off x="256025" y="1597425"/>
            <a:ext cx="2661300" cy="1966200"/>
          </a:xfrm>
          <a:prstGeom prst="rect">
            <a:avLst/>
          </a:prstGeom>
          <a:noFill/>
          <a:ln>
            <a:noFill/>
          </a:ln>
        </p:spPr>
      </p:sp>
      <p:sp>
        <p:nvSpPr>
          <p:cNvPr id="284" name="Google Shape;284;p33"/>
          <p:cNvSpPr/>
          <p:nvPr>
            <p:ph idx="5" type="pic"/>
          </p:nvPr>
        </p:nvSpPr>
        <p:spPr>
          <a:xfrm>
            <a:off x="3241425" y="1597425"/>
            <a:ext cx="2661300" cy="19662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33"/>
          <p:cNvSpPr/>
          <p:nvPr>
            <p:ph idx="6" type="pic"/>
          </p:nvPr>
        </p:nvSpPr>
        <p:spPr>
          <a:xfrm>
            <a:off x="6226825" y="1588650"/>
            <a:ext cx="2661300" cy="19662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33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87" name="Google Shape;287;p33"/>
          <p:cNvSpPr txBox="1"/>
          <p:nvPr>
            <p:ph idx="7" type="subTitle"/>
          </p:nvPr>
        </p:nvSpPr>
        <p:spPr>
          <a:xfrm>
            <a:off x="256050" y="3765870"/>
            <a:ext cx="2661300" cy="1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8" name="Google Shape;288;p33"/>
          <p:cNvSpPr txBox="1"/>
          <p:nvPr>
            <p:ph idx="8" type="subTitle"/>
          </p:nvPr>
        </p:nvSpPr>
        <p:spPr>
          <a:xfrm>
            <a:off x="3241350" y="3765870"/>
            <a:ext cx="2661300" cy="1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33"/>
          <p:cNvSpPr txBox="1"/>
          <p:nvPr>
            <p:ph idx="9" type="subTitle"/>
          </p:nvPr>
        </p:nvSpPr>
        <p:spPr>
          <a:xfrm>
            <a:off x="6226650" y="3765870"/>
            <a:ext cx="2661300" cy="1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33"/>
          <p:cNvSpPr txBox="1"/>
          <p:nvPr>
            <p:ph idx="13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storyboards">
  <p:cSld name="BLANK_1_1_1_1_1_1_1_1_1_1_1_1_1_1_1_1_1_1_1_2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/>
          <p:nvPr>
            <p:ph idx="2" type="pic"/>
          </p:nvPr>
        </p:nvSpPr>
        <p:spPr>
          <a:xfrm>
            <a:off x="2725025" y="1596075"/>
            <a:ext cx="1498500" cy="1498500"/>
          </a:xfrm>
          <a:prstGeom prst="rect">
            <a:avLst/>
          </a:prstGeom>
          <a:noFill/>
          <a:ln>
            <a:noFill/>
          </a:ln>
        </p:spPr>
      </p:sp>
      <p:sp>
        <p:nvSpPr>
          <p:cNvPr id="293" name="Google Shape;293;p34"/>
          <p:cNvSpPr/>
          <p:nvPr>
            <p:ph idx="3" type="pic"/>
          </p:nvPr>
        </p:nvSpPr>
        <p:spPr>
          <a:xfrm>
            <a:off x="7115925" y="1596075"/>
            <a:ext cx="1498500" cy="1498500"/>
          </a:xfrm>
          <a:prstGeom prst="rect">
            <a:avLst/>
          </a:prstGeom>
          <a:noFill/>
          <a:ln>
            <a:noFill/>
          </a:ln>
        </p:spPr>
      </p:sp>
      <p:sp>
        <p:nvSpPr>
          <p:cNvPr id="294" name="Google Shape;294;p34"/>
          <p:cNvSpPr/>
          <p:nvPr>
            <p:ph idx="4" type="pic"/>
          </p:nvPr>
        </p:nvSpPr>
        <p:spPr>
          <a:xfrm>
            <a:off x="4920475" y="1596075"/>
            <a:ext cx="1498500" cy="1498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5" name="Google Shape;295;p34"/>
          <p:cNvSpPr/>
          <p:nvPr>
            <p:ph idx="5" type="pic"/>
          </p:nvPr>
        </p:nvSpPr>
        <p:spPr>
          <a:xfrm>
            <a:off x="529575" y="1596075"/>
            <a:ext cx="1498500" cy="1498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6" name="Google Shape;296;p34"/>
          <p:cNvSpPr txBox="1"/>
          <p:nvPr>
            <p:ph type="title"/>
          </p:nvPr>
        </p:nvSpPr>
        <p:spPr>
          <a:xfrm>
            <a:off x="529575" y="3352550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7" name="Google Shape;297;p34"/>
          <p:cNvSpPr txBox="1"/>
          <p:nvPr>
            <p:ph idx="6"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98" name="Google Shape;298;p34"/>
          <p:cNvSpPr txBox="1"/>
          <p:nvPr>
            <p:ph idx="7" type="title"/>
          </p:nvPr>
        </p:nvSpPr>
        <p:spPr>
          <a:xfrm>
            <a:off x="52957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99" name="Google Shape;299;p34"/>
          <p:cNvSpPr txBox="1"/>
          <p:nvPr>
            <p:ph idx="8" type="title"/>
          </p:nvPr>
        </p:nvSpPr>
        <p:spPr>
          <a:xfrm>
            <a:off x="2725025" y="3352550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0" name="Google Shape;300;p34"/>
          <p:cNvSpPr txBox="1"/>
          <p:nvPr>
            <p:ph idx="9" type="title"/>
          </p:nvPr>
        </p:nvSpPr>
        <p:spPr>
          <a:xfrm>
            <a:off x="272502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301" name="Google Shape;301;p34"/>
          <p:cNvSpPr txBox="1"/>
          <p:nvPr>
            <p:ph idx="13" type="title"/>
          </p:nvPr>
        </p:nvSpPr>
        <p:spPr>
          <a:xfrm>
            <a:off x="4920475" y="3352550"/>
            <a:ext cx="1498500" cy="1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2" name="Google Shape;302;p34"/>
          <p:cNvSpPr txBox="1"/>
          <p:nvPr>
            <p:ph idx="14" type="title"/>
          </p:nvPr>
        </p:nvSpPr>
        <p:spPr>
          <a:xfrm>
            <a:off x="492047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303" name="Google Shape;303;p34"/>
          <p:cNvSpPr txBox="1"/>
          <p:nvPr>
            <p:ph idx="15" type="title"/>
          </p:nvPr>
        </p:nvSpPr>
        <p:spPr>
          <a:xfrm>
            <a:off x="7115925" y="3352550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4" name="Google Shape;304;p34"/>
          <p:cNvSpPr txBox="1"/>
          <p:nvPr>
            <p:ph idx="16" type="title"/>
          </p:nvPr>
        </p:nvSpPr>
        <p:spPr>
          <a:xfrm>
            <a:off x="711592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305" name="Google Shape;305;p34"/>
          <p:cNvSpPr txBox="1"/>
          <p:nvPr>
            <p:ph idx="1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storyboards - Alt 1">
  <p:cSld name="BLANK_1_1_1_1_1_1_1_1_1_1_1_1_1_1_1_1_1_1_1_2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/>
          <p:nvPr>
            <p:ph idx="2" type="pic"/>
          </p:nvPr>
        </p:nvSpPr>
        <p:spPr>
          <a:xfrm>
            <a:off x="2725025" y="1596075"/>
            <a:ext cx="1498500" cy="149850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Google Shape;308;p35"/>
          <p:cNvSpPr/>
          <p:nvPr>
            <p:ph idx="3" type="pic"/>
          </p:nvPr>
        </p:nvSpPr>
        <p:spPr>
          <a:xfrm>
            <a:off x="7115925" y="1596075"/>
            <a:ext cx="1498500" cy="14985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35"/>
          <p:cNvSpPr/>
          <p:nvPr>
            <p:ph idx="4" type="pic"/>
          </p:nvPr>
        </p:nvSpPr>
        <p:spPr>
          <a:xfrm>
            <a:off x="4920475" y="1596075"/>
            <a:ext cx="1498500" cy="1498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0" name="Google Shape;310;p35"/>
          <p:cNvSpPr/>
          <p:nvPr>
            <p:ph idx="5" type="pic"/>
          </p:nvPr>
        </p:nvSpPr>
        <p:spPr>
          <a:xfrm>
            <a:off x="529575" y="1596075"/>
            <a:ext cx="1498500" cy="1498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1" name="Google Shape;311;p35"/>
          <p:cNvSpPr txBox="1"/>
          <p:nvPr>
            <p:ph type="title"/>
          </p:nvPr>
        </p:nvSpPr>
        <p:spPr>
          <a:xfrm>
            <a:off x="529575" y="3352550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2" name="Google Shape;312;p35"/>
          <p:cNvSpPr txBox="1"/>
          <p:nvPr>
            <p:ph idx="6"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13" name="Google Shape;313;p35"/>
          <p:cNvSpPr txBox="1"/>
          <p:nvPr>
            <p:ph idx="7" type="title"/>
          </p:nvPr>
        </p:nvSpPr>
        <p:spPr>
          <a:xfrm>
            <a:off x="52957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314" name="Google Shape;314;p35"/>
          <p:cNvSpPr txBox="1"/>
          <p:nvPr>
            <p:ph idx="8" type="title"/>
          </p:nvPr>
        </p:nvSpPr>
        <p:spPr>
          <a:xfrm>
            <a:off x="2725025" y="3352550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5" name="Google Shape;315;p35"/>
          <p:cNvSpPr txBox="1"/>
          <p:nvPr>
            <p:ph idx="9" type="title"/>
          </p:nvPr>
        </p:nvSpPr>
        <p:spPr>
          <a:xfrm>
            <a:off x="272502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316" name="Google Shape;316;p35"/>
          <p:cNvSpPr txBox="1"/>
          <p:nvPr>
            <p:ph idx="13" type="title"/>
          </p:nvPr>
        </p:nvSpPr>
        <p:spPr>
          <a:xfrm>
            <a:off x="4920475" y="3352550"/>
            <a:ext cx="1498500" cy="1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7" name="Google Shape;317;p35"/>
          <p:cNvSpPr txBox="1"/>
          <p:nvPr>
            <p:ph idx="14" type="title"/>
          </p:nvPr>
        </p:nvSpPr>
        <p:spPr>
          <a:xfrm>
            <a:off x="492047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318" name="Google Shape;318;p35"/>
          <p:cNvSpPr txBox="1"/>
          <p:nvPr>
            <p:ph idx="15" type="title"/>
          </p:nvPr>
        </p:nvSpPr>
        <p:spPr>
          <a:xfrm>
            <a:off x="7115925" y="3352550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9" name="Google Shape;319;p35"/>
          <p:cNvSpPr txBox="1"/>
          <p:nvPr>
            <p:ph idx="16" type="title"/>
          </p:nvPr>
        </p:nvSpPr>
        <p:spPr>
          <a:xfrm>
            <a:off x="711592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320" name="Google Shape;320;p35"/>
          <p:cNvSpPr txBox="1"/>
          <p:nvPr>
            <p:ph idx="1" type="body"/>
          </p:nvPr>
        </p:nvSpPr>
        <p:spPr>
          <a:xfrm>
            <a:off x="2432125" y="3851275"/>
            <a:ext cx="2085000" cy="7758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indent="-2857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321" name="Google Shape;321;p35"/>
          <p:cNvSpPr txBox="1"/>
          <p:nvPr>
            <p:ph idx="17" type="body"/>
          </p:nvPr>
        </p:nvSpPr>
        <p:spPr>
          <a:xfrm>
            <a:off x="256025" y="3851275"/>
            <a:ext cx="2066400" cy="7758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indent="-2857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322" name="Google Shape;322;p35"/>
          <p:cNvSpPr txBox="1"/>
          <p:nvPr>
            <p:ph idx="18" type="body"/>
          </p:nvPr>
        </p:nvSpPr>
        <p:spPr>
          <a:xfrm>
            <a:off x="6821675" y="3851275"/>
            <a:ext cx="2066400" cy="7758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indent="-2857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323" name="Google Shape;323;p35"/>
          <p:cNvSpPr txBox="1"/>
          <p:nvPr>
            <p:ph idx="19" type="body"/>
          </p:nvPr>
        </p:nvSpPr>
        <p:spPr>
          <a:xfrm>
            <a:off x="4629100" y="3851275"/>
            <a:ext cx="2085000" cy="7758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324" name="Google Shape;324;p35"/>
          <p:cNvSpPr txBox="1"/>
          <p:nvPr>
            <p:ph idx="20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1_1_1_1_1_1_1_1_1_1_1_1_1_1_1_1_1_1_1_1_1_1">
    <p:bg>
      <p:bgPr>
        <a:solidFill>
          <a:schemeClr val="dk2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/>
          <p:nvPr/>
        </p:nvSpPr>
        <p:spPr>
          <a:xfrm>
            <a:off x="0" y="1182000"/>
            <a:ext cx="1873200" cy="30603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36"/>
          <p:cNvSpPr/>
          <p:nvPr/>
        </p:nvSpPr>
        <p:spPr>
          <a:xfrm>
            <a:off x="0" y="1182000"/>
            <a:ext cx="1873200" cy="1873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36"/>
          <p:cNvSpPr/>
          <p:nvPr/>
        </p:nvSpPr>
        <p:spPr>
          <a:xfrm>
            <a:off x="0" y="1182000"/>
            <a:ext cx="1873200" cy="6837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36"/>
          <p:cNvSpPr/>
          <p:nvPr/>
        </p:nvSpPr>
        <p:spPr>
          <a:xfrm>
            <a:off x="0" y="0"/>
            <a:ext cx="1873200" cy="1182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36"/>
          <p:cNvSpPr/>
          <p:nvPr/>
        </p:nvSpPr>
        <p:spPr>
          <a:xfrm>
            <a:off x="806250" y="1052675"/>
            <a:ext cx="260700" cy="260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36"/>
          <p:cNvSpPr/>
          <p:nvPr/>
        </p:nvSpPr>
        <p:spPr>
          <a:xfrm>
            <a:off x="0" y="4246550"/>
            <a:ext cx="9144000" cy="901200"/>
          </a:xfrm>
          <a:prstGeom prst="rect">
            <a:avLst/>
          </a:prstGeom>
          <a:gradFill>
            <a:gsLst>
              <a:gs pos="0">
                <a:schemeClr val="dk1"/>
              </a:gs>
              <a:gs pos="72000">
                <a:schemeClr val="dk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2" name="Google Shape;332;p36"/>
          <p:cNvCxnSpPr/>
          <p:nvPr/>
        </p:nvCxnSpPr>
        <p:spPr>
          <a:xfrm>
            <a:off x="0" y="4244425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36"/>
          <p:cNvCxnSpPr/>
          <p:nvPr/>
        </p:nvCxnSpPr>
        <p:spPr>
          <a:xfrm>
            <a:off x="1873325" y="0"/>
            <a:ext cx="0" cy="424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36"/>
          <p:cNvSpPr txBox="1"/>
          <p:nvPr>
            <p:ph type="title"/>
          </p:nvPr>
        </p:nvSpPr>
        <p:spPr>
          <a:xfrm>
            <a:off x="2322425" y="602225"/>
            <a:ext cx="6565800" cy="6420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35" name="Google Shape;335;p36"/>
          <p:cNvSpPr txBox="1"/>
          <p:nvPr>
            <p:ph idx="2" type="title"/>
          </p:nvPr>
        </p:nvSpPr>
        <p:spPr>
          <a:xfrm>
            <a:off x="2322425" y="1389575"/>
            <a:ext cx="6565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8" name="Google Shape;338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43" name="Google Shape;34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46" name="Google Shape;346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7" name="Google Shape;347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2" name="Google Shape;352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7" name="Google Shape;357;p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8" name="Google Shape;358;p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3" name="Google Shape;363;p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8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67" name="Google Shape;367;p48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48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9" name="Google Shape;369;p48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0" name="Google Shape;370;p48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1" name="Google Shape;371;p48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2" name="Google Shape;372;p48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75" name="Google Shape;375;p49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76" name="Google Shape;376;p49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79" name="Google Shape;379;p50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80" name="Google Shape;380;p50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81" name="Google Shape;381;p50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2" name="Google Shape;382;p50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85" name="Google Shape;385;p51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86" name="Google Shape;386;p5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7" name="Google Shape;387;p51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8" name="Google Shape;388;p51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9" name="Google Shape;389;p51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0" name="Google Shape;390;p51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2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93" name="Google Shape;393;p52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94" name="Google Shape;394;p52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95" name="Google Shape;395;p52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96" name="Google Shape;396;p52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7" name="Google Shape;397;p52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8" name="Google Shape;398;p52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9" name="Google Shape;399;p52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0" name="Google Shape;400;p52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03" name="Google Shape;403;p53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4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6" name="Google Shape;406;p54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54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54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9" name="Google Shape;40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10" name="Google Shape;410;p54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1" name="Google Shape;411;p54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5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4" name="Google Shape;414;p55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55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55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7" name="Google Shape;417;p55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55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20" name="Google Shape;420;p55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1" name="Google Shape;421;p55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2" name="Google Shape;422;p55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6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7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57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57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57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0" name="Google Shape;430;p57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57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57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33" name="Google Shape;433;p57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57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57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Background">
  <p:cSld name="CUSTOM">
    <p:bg>
      <p:bgPr>
        <a:solidFill>
          <a:schemeClr val="dk2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9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42" name="Google Shape;442;p59"/>
          <p:cNvCxnSpPr/>
          <p:nvPr/>
        </p:nvCxnSpPr>
        <p:spPr>
          <a:xfrm rot="10800000">
            <a:off x="593700" y="3671900"/>
            <a:ext cx="7948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3" name="Google Shape;443;p59"/>
          <p:cNvSpPr txBox="1"/>
          <p:nvPr>
            <p:ph type="title"/>
          </p:nvPr>
        </p:nvSpPr>
        <p:spPr>
          <a:xfrm>
            <a:off x="593175" y="486000"/>
            <a:ext cx="7916400" cy="274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Neuton Light"/>
              <a:buNone/>
              <a:defRPr sz="8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9pPr>
          </a:lstStyle>
          <a:p/>
        </p:txBody>
      </p:sp>
      <p:sp>
        <p:nvSpPr>
          <p:cNvPr id="444" name="Google Shape;444;p59"/>
          <p:cNvSpPr txBox="1"/>
          <p:nvPr>
            <p:ph idx="1" type="body"/>
          </p:nvPr>
        </p:nvSpPr>
        <p:spPr>
          <a:xfrm>
            <a:off x="575438" y="4387200"/>
            <a:ext cx="2919600" cy="6480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Char char="■"/>
              <a:defRPr/>
            </a:lvl9pPr>
          </a:lstStyle>
          <a:p/>
        </p:txBody>
      </p:sp>
      <p:sp>
        <p:nvSpPr>
          <p:cNvPr id="445" name="Google Shape;445;p59"/>
          <p:cNvSpPr txBox="1"/>
          <p:nvPr>
            <p:ph idx="2" type="subTitle"/>
          </p:nvPr>
        </p:nvSpPr>
        <p:spPr>
          <a:xfrm>
            <a:off x="1284638" y="214800"/>
            <a:ext cx="1501200" cy="1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59"/>
          <p:cNvSpPr txBox="1"/>
          <p:nvPr>
            <p:ph idx="3" type="subTitle"/>
          </p:nvPr>
        </p:nvSpPr>
        <p:spPr>
          <a:xfrm>
            <a:off x="5539488" y="4387200"/>
            <a:ext cx="1501200" cy="1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59"/>
          <p:cNvSpPr txBox="1"/>
          <p:nvPr>
            <p:ph idx="4" type="subTitle"/>
          </p:nvPr>
        </p:nvSpPr>
        <p:spPr>
          <a:xfrm>
            <a:off x="7040700" y="4387200"/>
            <a:ext cx="1501200" cy="1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CUSTOM_7_1_1_1_1_1_1_1_1_1_1_1_1_1_1_1_1_1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0"/>
          <p:cNvSpPr txBox="1"/>
          <p:nvPr>
            <p:ph idx="1" type="subTitle"/>
          </p:nvPr>
        </p:nvSpPr>
        <p:spPr>
          <a:xfrm>
            <a:off x="4322100" y="47000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450" name="Google Shape;450;p60"/>
          <p:cNvSpPr txBox="1"/>
          <p:nvPr>
            <p:ph idx="2" type="subTitle"/>
          </p:nvPr>
        </p:nvSpPr>
        <p:spPr>
          <a:xfrm>
            <a:off x="4322100" y="538525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451" name="Google Shape;451;p60"/>
          <p:cNvSpPr txBox="1"/>
          <p:nvPr>
            <p:ph idx="3" type="subTitle"/>
          </p:nvPr>
        </p:nvSpPr>
        <p:spPr>
          <a:xfrm>
            <a:off x="4322100" y="1061300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452" name="Google Shape;452;p60"/>
          <p:cNvSpPr txBox="1"/>
          <p:nvPr>
            <p:ph idx="4" type="subTitle"/>
          </p:nvPr>
        </p:nvSpPr>
        <p:spPr>
          <a:xfrm>
            <a:off x="4322100" y="1560213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453" name="Google Shape;453;p60"/>
          <p:cNvSpPr txBox="1"/>
          <p:nvPr>
            <p:ph idx="5" type="subTitle"/>
          </p:nvPr>
        </p:nvSpPr>
        <p:spPr>
          <a:xfrm>
            <a:off x="4322100" y="2094363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454" name="Google Shape;454;p60"/>
          <p:cNvSpPr txBox="1"/>
          <p:nvPr>
            <p:ph idx="6" type="subTitle"/>
          </p:nvPr>
        </p:nvSpPr>
        <p:spPr>
          <a:xfrm>
            <a:off x="4322100" y="2605313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455" name="Google Shape;455;p60"/>
          <p:cNvSpPr txBox="1"/>
          <p:nvPr>
            <p:ph idx="7" type="subTitle"/>
          </p:nvPr>
        </p:nvSpPr>
        <p:spPr>
          <a:xfrm>
            <a:off x="4322100" y="3120113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456" name="Google Shape;456;p60"/>
          <p:cNvSpPr txBox="1"/>
          <p:nvPr>
            <p:ph idx="8" type="subTitle"/>
          </p:nvPr>
        </p:nvSpPr>
        <p:spPr>
          <a:xfrm>
            <a:off x="4322100" y="3634825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457" name="Google Shape;457;p60"/>
          <p:cNvSpPr txBox="1"/>
          <p:nvPr>
            <p:ph idx="9" type="subTitle"/>
          </p:nvPr>
        </p:nvSpPr>
        <p:spPr>
          <a:xfrm>
            <a:off x="4322100" y="4152488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458" name="Google Shape;458;p60"/>
          <p:cNvSpPr txBox="1"/>
          <p:nvPr>
            <p:ph idx="13" type="subTitle"/>
          </p:nvPr>
        </p:nvSpPr>
        <p:spPr>
          <a:xfrm>
            <a:off x="4322100" y="4667200"/>
            <a:ext cx="3958800" cy="4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uton Light"/>
              <a:buNone/>
              <a:defRPr sz="28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459" name="Google Shape;459;p60"/>
          <p:cNvSpPr txBox="1"/>
          <p:nvPr>
            <p:ph idx="14" type="subTitle"/>
          </p:nvPr>
        </p:nvSpPr>
        <p:spPr>
          <a:xfrm>
            <a:off x="8440475" y="35300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460" name="Google Shape;460;p60"/>
          <p:cNvSpPr txBox="1"/>
          <p:nvPr>
            <p:ph idx="15" type="subTitle"/>
          </p:nvPr>
        </p:nvSpPr>
        <p:spPr>
          <a:xfrm>
            <a:off x="8440475" y="526825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461" name="Google Shape;461;p60"/>
          <p:cNvSpPr txBox="1"/>
          <p:nvPr>
            <p:ph idx="16" type="subTitle"/>
          </p:nvPr>
        </p:nvSpPr>
        <p:spPr>
          <a:xfrm>
            <a:off x="8440475" y="1049600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462" name="Google Shape;462;p60"/>
          <p:cNvSpPr txBox="1"/>
          <p:nvPr>
            <p:ph idx="17" type="subTitle"/>
          </p:nvPr>
        </p:nvSpPr>
        <p:spPr>
          <a:xfrm>
            <a:off x="8440475" y="1548513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463" name="Google Shape;463;p60"/>
          <p:cNvSpPr txBox="1"/>
          <p:nvPr>
            <p:ph idx="18" type="subTitle"/>
          </p:nvPr>
        </p:nvSpPr>
        <p:spPr>
          <a:xfrm>
            <a:off x="8440475" y="2082663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464" name="Google Shape;464;p60"/>
          <p:cNvSpPr txBox="1"/>
          <p:nvPr>
            <p:ph idx="19" type="subTitle"/>
          </p:nvPr>
        </p:nvSpPr>
        <p:spPr>
          <a:xfrm>
            <a:off x="8440475" y="2593613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465" name="Google Shape;465;p60"/>
          <p:cNvSpPr txBox="1"/>
          <p:nvPr>
            <p:ph idx="20" type="subTitle"/>
          </p:nvPr>
        </p:nvSpPr>
        <p:spPr>
          <a:xfrm>
            <a:off x="8440475" y="3108413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466" name="Google Shape;466;p60"/>
          <p:cNvSpPr txBox="1"/>
          <p:nvPr>
            <p:ph idx="21" type="subTitle"/>
          </p:nvPr>
        </p:nvSpPr>
        <p:spPr>
          <a:xfrm>
            <a:off x="8440475" y="3623125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467" name="Google Shape;467;p60"/>
          <p:cNvSpPr txBox="1"/>
          <p:nvPr>
            <p:ph idx="22" type="subTitle"/>
          </p:nvPr>
        </p:nvSpPr>
        <p:spPr>
          <a:xfrm>
            <a:off x="8440475" y="4140788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468" name="Google Shape;468;p60"/>
          <p:cNvSpPr txBox="1"/>
          <p:nvPr>
            <p:ph idx="23" type="subTitle"/>
          </p:nvPr>
        </p:nvSpPr>
        <p:spPr>
          <a:xfrm>
            <a:off x="8440475" y="4655500"/>
            <a:ext cx="703500" cy="452700"/>
          </a:xfrm>
          <a:prstGeom prst="rect">
            <a:avLst/>
          </a:prstGeom>
        </p:spPr>
        <p:txBody>
          <a:bodyPr anchorCtr="0" anchor="ctr" bIns="0" lIns="0" spcFirstLastPara="1" rIns="72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/>
            </a:lvl9pPr>
          </a:lstStyle>
          <a:p/>
        </p:txBody>
      </p:sp>
      <p:sp>
        <p:nvSpPr>
          <p:cNvPr id="469" name="Google Shape;469;p60"/>
          <p:cNvSpPr txBox="1"/>
          <p:nvPr>
            <p:ph type="title"/>
          </p:nvPr>
        </p:nvSpPr>
        <p:spPr>
          <a:xfrm>
            <a:off x="594025" y="184702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Folder Orange">
  <p:cSld name="CUSTOM_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1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2" name="Google Shape;472;p61"/>
          <p:cNvSpPr txBox="1"/>
          <p:nvPr>
            <p:ph idx="2" type="subTitle"/>
          </p:nvPr>
        </p:nvSpPr>
        <p:spPr>
          <a:xfrm>
            <a:off x="2783538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3" name="Google Shape;473;p61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74" name="Google Shape;474;p61"/>
          <p:cNvSpPr txBox="1"/>
          <p:nvPr>
            <p:ph idx="3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5" name="Google Shape;475;p61"/>
          <p:cNvSpPr txBox="1"/>
          <p:nvPr>
            <p:ph idx="4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76" name="Google Shape;476;p61"/>
          <p:cNvSpPr txBox="1"/>
          <p:nvPr>
            <p:ph type="title"/>
          </p:nvPr>
        </p:nvSpPr>
        <p:spPr>
          <a:xfrm>
            <a:off x="1399000" y="2328176"/>
            <a:ext cx="6881700" cy="781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Hanken Grotesk Light"/>
              <a:buNone/>
              <a:defRPr sz="4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7" name="Google Shape;477;p61"/>
          <p:cNvSpPr txBox="1"/>
          <p:nvPr>
            <p:ph idx="5" type="title"/>
          </p:nvPr>
        </p:nvSpPr>
        <p:spPr>
          <a:xfrm>
            <a:off x="1399000" y="3779000"/>
            <a:ext cx="6881700" cy="774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Hanken Grotesk Light"/>
              <a:buNone/>
              <a:defRPr sz="4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8" name="Google Shape;478;p61"/>
          <p:cNvSpPr txBox="1"/>
          <p:nvPr>
            <p:ph idx="6" type="title"/>
          </p:nvPr>
        </p:nvSpPr>
        <p:spPr>
          <a:xfrm>
            <a:off x="1399000" y="858998"/>
            <a:ext cx="6881700" cy="781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Hanken Grotesk Light"/>
              <a:buNone/>
              <a:defRPr sz="4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9" name="Google Shape;479;p61"/>
          <p:cNvSpPr/>
          <p:nvPr/>
        </p:nvSpPr>
        <p:spPr>
          <a:xfrm>
            <a:off x="1399001" y="4559050"/>
            <a:ext cx="1440300" cy="25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80" name="Google Shape;480;p61"/>
          <p:cNvSpPr/>
          <p:nvPr/>
        </p:nvSpPr>
        <p:spPr>
          <a:xfrm>
            <a:off x="1399026" y="3106187"/>
            <a:ext cx="1440300" cy="25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81" name="Google Shape;481;p61"/>
          <p:cNvSpPr/>
          <p:nvPr/>
        </p:nvSpPr>
        <p:spPr>
          <a:xfrm>
            <a:off x="1399001" y="1640387"/>
            <a:ext cx="1440300" cy="25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82" name="Google Shape;482;p61"/>
          <p:cNvSpPr txBox="1"/>
          <p:nvPr>
            <p:ph idx="7" type="title"/>
          </p:nvPr>
        </p:nvSpPr>
        <p:spPr>
          <a:xfrm>
            <a:off x="1552450" y="3144818"/>
            <a:ext cx="1133400" cy="176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483" name="Google Shape;483;p61"/>
          <p:cNvSpPr txBox="1"/>
          <p:nvPr>
            <p:ph idx="8" type="title"/>
          </p:nvPr>
        </p:nvSpPr>
        <p:spPr>
          <a:xfrm>
            <a:off x="1552450" y="4601474"/>
            <a:ext cx="1133400" cy="176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484" name="Google Shape;484;p61"/>
          <p:cNvSpPr txBox="1"/>
          <p:nvPr>
            <p:ph idx="9" type="title"/>
          </p:nvPr>
        </p:nvSpPr>
        <p:spPr>
          <a:xfrm>
            <a:off x="1552450" y="1678277"/>
            <a:ext cx="1133400" cy="176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485" name="Google Shape;485;p61"/>
          <p:cNvSpPr/>
          <p:nvPr>
            <p:ph idx="13" type="pic"/>
          </p:nvPr>
        </p:nvSpPr>
        <p:spPr>
          <a:xfrm>
            <a:off x="325850" y="928525"/>
            <a:ext cx="930900" cy="930900"/>
          </a:xfrm>
          <a:prstGeom prst="roundRect">
            <a:avLst>
              <a:gd fmla="val 12343" name="adj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486" name="Google Shape;486;p61"/>
          <p:cNvSpPr/>
          <p:nvPr>
            <p:ph idx="14" type="pic"/>
          </p:nvPr>
        </p:nvSpPr>
        <p:spPr>
          <a:xfrm>
            <a:off x="325850" y="2396325"/>
            <a:ext cx="930900" cy="930900"/>
          </a:xfrm>
          <a:prstGeom prst="roundRect">
            <a:avLst>
              <a:gd fmla="val 12343" name="adj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487" name="Google Shape;487;p61"/>
          <p:cNvSpPr/>
          <p:nvPr>
            <p:ph idx="15" type="pic"/>
          </p:nvPr>
        </p:nvSpPr>
        <p:spPr>
          <a:xfrm>
            <a:off x="325850" y="3849175"/>
            <a:ext cx="930900" cy="930900"/>
          </a:xfrm>
          <a:prstGeom prst="roundRect">
            <a:avLst>
              <a:gd fmla="val 12343" name="adj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488" name="Google Shape;488;p61"/>
          <p:cNvSpPr txBox="1"/>
          <p:nvPr>
            <p:ph idx="16" type="body"/>
          </p:nvPr>
        </p:nvSpPr>
        <p:spPr>
          <a:xfrm>
            <a:off x="3060150" y="1598250"/>
            <a:ext cx="5311800" cy="403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89" name="Google Shape;489;p61"/>
          <p:cNvSpPr txBox="1"/>
          <p:nvPr>
            <p:ph idx="17" type="body"/>
          </p:nvPr>
        </p:nvSpPr>
        <p:spPr>
          <a:xfrm>
            <a:off x="3060150" y="3108200"/>
            <a:ext cx="5311800" cy="403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90" name="Google Shape;490;p61"/>
          <p:cNvSpPr txBox="1"/>
          <p:nvPr>
            <p:ph idx="18" type="body"/>
          </p:nvPr>
        </p:nvSpPr>
        <p:spPr>
          <a:xfrm>
            <a:off x="3060150" y="4553025"/>
            <a:ext cx="5311800" cy="403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Folder Orange 2">
  <p:cSld name="CUSTOM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2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93" name="Google Shape;493;p62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4" name="Google Shape;494;p62"/>
          <p:cNvSpPr txBox="1"/>
          <p:nvPr>
            <p:ph idx="2" type="subTitle"/>
          </p:nvPr>
        </p:nvSpPr>
        <p:spPr>
          <a:xfrm>
            <a:off x="2783538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5" name="Google Shape;495;p62"/>
          <p:cNvSpPr txBox="1"/>
          <p:nvPr>
            <p:ph idx="3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6" name="Google Shape;496;p62"/>
          <p:cNvSpPr txBox="1"/>
          <p:nvPr>
            <p:ph idx="4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97" name="Google Shape;497;p62"/>
          <p:cNvSpPr txBox="1"/>
          <p:nvPr>
            <p:ph type="title"/>
          </p:nvPr>
        </p:nvSpPr>
        <p:spPr>
          <a:xfrm>
            <a:off x="596525" y="753331"/>
            <a:ext cx="7062000" cy="855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8" name="Google Shape;498;p62"/>
          <p:cNvSpPr txBox="1"/>
          <p:nvPr>
            <p:ph idx="5" type="title"/>
          </p:nvPr>
        </p:nvSpPr>
        <p:spPr>
          <a:xfrm>
            <a:off x="1279000" y="2812875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9" name="Google Shape;499;p62"/>
          <p:cNvSpPr txBox="1"/>
          <p:nvPr>
            <p:ph idx="6" type="title"/>
          </p:nvPr>
        </p:nvSpPr>
        <p:spPr>
          <a:xfrm>
            <a:off x="1279000" y="3854630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0" name="Google Shape;500;p62"/>
          <p:cNvSpPr txBox="1"/>
          <p:nvPr>
            <p:ph idx="7" type="title"/>
          </p:nvPr>
        </p:nvSpPr>
        <p:spPr>
          <a:xfrm>
            <a:off x="4917850" y="1749478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1" name="Google Shape;501;p62"/>
          <p:cNvSpPr txBox="1"/>
          <p:nvPr>
            <p:ph idx="8" type="title"/>
          </p:nvPr>
        </p:nvSpPr>
        <p:spPr>
          <a:xfrm>
            <a:off x="4917850" y="3854630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2" name="Google Shape;502;p62"/>
          <p:cNvSpPr txBox="1"/>
          <p:nvPr>
            <p:ph idx="9" type="title"/>
          </p:nvPr>
        </p:nvSpPr>
        <p:spPr>
          <a:xfrm>
            <a:off x="4925175" y="2812875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3" name="Google Shape;503;p62"/>
          <p:cNvSpPr/>
          <p:nvPr>
            <p:ph idx="13" type="pic"/>
          </p:nvPr>
        </p:nvSpPr>
        <p:spPr>
          <a:xfrm>
            <a:off x="4021150" y="1690575"/>
            <a:ext cx="735600" cy="7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4" name="Google Shape;504;p62"/>
          <p:cNvSpPr/>
          <p:nvPr>
            <p:ph idx="14" type="pic"/>
          </p:nvPr>
        </p:nvSpPr>
        <p:spPr>
          <a:xfrm>
            <a:off x="4021150" y="2738375"/>
            <a:ext cx="735600" cy="7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5" name="Google Shape;505;p62"/>
          <p:cNvSpPr/>
          <p:nvPr>
            <p:ph idx="15" type="pic"/>
          </p:nvPr>
        </p:nvSpPr>
        <p:spPr>
          <a:xfrm>
            <a:off x="4021150" y="3789600"/>
            <a:ext cx="735600" cy="7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6" name="Google Shape;506;p62"/>
          <p:cNvSpPr/>
          <p:nvPr>
            <p:ph idx="16" type="pic"/>
          </p:nvPr>
        </p:nvSpPr>
        <p:spPr>
          <a:xfrm>
            <a:off x="377300" y="1690575"/>
            <a:ext cx="735600" cy="7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7" name="Google Shape;507;p62"/>
          <p:cNvSpPr/>
          <p:nvPr>
            <p:ph idx="17" type="pic"/>
          </p:nvPr>
        </p:nvSpPr>
        <p:spPr>
          <a:xfrm>
            <a:off x="377300" y="2738375"/>
            <a:ext cx="735600" cy="7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8" name="Google Shape;508;p62"/>
          <p:cNvSpPr/>
          <p:nvPr>
            <p:ph idx="18" type="pic"/>
          </p:nvPr>
        </p:nvSpPr>
        <p:spPr>
          <a:xfrm>
            <a:off x="377300" y="3789600"/>
            <a:ext cx="735600" cy="73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9" name="Google Shape;509;p62"/>
          <p:cNvSpPr txBox="1"/>
          <p:nvPr>
            <p:ph idx="19" type="title"/>
          </p:nvPr>
        </p:nvSpPr>
        <p:spPr>
          <a:xfrm>
            <a:off x="1279000" y="1749478"/>
            <a:ext cx="2242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0" name="Google Shape;510;p62"/>
          <p:cNvSpPr txBox="1"/>
          <p:nvPr>
            <p:ph idx="20" type="body"/>
          </p:nvPr>
        </p:nvSpPr>
        <p:spPr>
          <a:xfrm>
            <a:off x="1279000" y="2100550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1" name="Google Shape;511;p62"/>
          <p:cNvSpPr txBox="1"/>
          <p:nvPr>
            <p:ph idx="21" type="body"/>
          </p:nvPr>
        </p:nvSpPr>
        <p:spPr>
          <a:xfrm>
            <a:off x="1279000" y="4205800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2" name="Google Shape;512;p62"/>
          <p:cNvSpPr txBox="1"/>
          <p:nvPr>
            <p:ph idx="22" type="body"/>
          </p:nvPr>
        </p:nvSpPr>
        <p:spPr>
          <a:xfrm>
            <a:off x="1279000" y="3164025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3" name="Google Shape;513;p62"/>
          <p:cNvSpPr txBox="1"/>
          <p:nvPr>
            <p:ph idx="23" type="body"/>
          </p:nvPr>
        </p:nvSpPr>
        <p:spPr>
          <a:xfrm>
            <a:off x="4917850" y="2100550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4" name="Google Shape;514;p62"/>
          <p:cNvSpPr txBox="1"/>
          <p:nvPr>
            <p:ph idx="24" type="body"/>
          </p:nvPr>
        </p:nvSpPr>
        <p:spPr>
          <a:xfrm>
            <a:off x="4917850" y="4205800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5" name="Google Shape;515;p62"/>
          <p:cNvSpPr txBox="1"/>
          <p:nvPr>
            <p:ph idx="25" type="body"/>
          </p:nvPr>
        </p:nvSpPr>
        <p:spPr>
          <a:xfrm>
            <a:off x="4917850" y="3164025"/>
            <a:ext cx="224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36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older">
  <p:cSld name="BLANK_1_1_1_1">
    <p:bg>
      <p:bgPr>
        <a:solidFill>
          <a:schemeClr val="dk2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63"/>
          <p:cNvGrpSpPr/>
          <p:nvPr/>
        </p:nvGrpSpPr>
        <p:grpSpPr>
          <a:xfrm>
            <a:off x="228600" y="210088"/>
            <a:ext cx="8686800" cy="4676475"/>
            <a:chOff x="228600" y="210088"/>
            <a:chExt cx="8686800" cy="4676475"/>
          </a:xfrm>
        </p:grpSpPr>
        <p:sp>
          <p:nvSpPr>
            <p:cNvPr id="518" name="Google Shape;518;p63"/>
            <p:cNvSpPr/>
            <p:nvPr/>
          </p:nvSpPr>
          <p:spPr>
            <a:xfrm>
              <a:off x="228600" y="566563"/>
              <a:ext cx="8686800" cy="4320000"/>
            </a:xfrm>
            <a:prstGeom prst="roundRect">
              <a:avLst>
                <a:gd fmla="val 5406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 </a:t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19" name="Google Shape;519;p63"/>
            <p:cNvSpPr/>
            <p:nvPr/>
          </p:nvSpPr>
          <p:spPr>
            <a:xfrm>
              <a:off x="912237" y="210088"/>
              <a:ext cx="2245995" cy="360013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sp>
        <p:nvSpPr>
          <p:cNvPr id="520" name="Google Shape;520;p63"/>
          <p:cNvSpPr txBox="1"/>
          <p:nvPr>
            <p:ph idx="1" type="subTitle"/>
          </p:nvPr>
        </p:nvSpPr>
        <p:spPr>
          <a:xfrm>
            <a:off x="1224650" y="210100"/>
            <a:ext cx="16767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21" name="Google Shape;521;p63"/>
          <p:cNvSpPr txBox="1"/>
          <p:nvPr>
            <p:ph idx="2" type="body"/>
          </p:nvPr>
        </p:nvSpPr>
        <p:spPr>
          <a:xfrm>
            <a:off x="593775" y="3900525"/>
            <a:ext cx="43467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522" name="Google Shape;522;p63"/>
          <p:cNvSpPr txBox="1"/>
          <p:nvPr>
            <p:ph type="title"/>
          </p:nvPr>
        </p:nvSpPr>
        <p:spPr>
          <a:xfrm>
            <a:off x="593775" y="984700"/>
            <a:ext cx="7948200" cy="22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_1_1_1_1_1_1_1_1_1_1_1_1_1_1_1_1_2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4"/>
          <p:cNvSpPr txBox="1"/>
          <p:nvPr>
            <p:ph type="title"/>
          </p:nvPr>
        </p:nvSpPr>
        <p:spPr>
          <a:xfrm>
            <a:off x="-2450" y="4759975"/>
            <a:ext cx="9150600" cy="383400"/>
          </a:xfrm>
          <a:prstGeom prst="rect">
            <a:avLst/>
          </a:prstGeom>
        </p:spPr>
        <p:txBody>
          <a:bodyPr anchorCtr="0" anchor="ctr" bIns="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14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Light"/>
              <a:buNone/>
              <a:defRPr sz="3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cxnSp>
        <p:nvCxnSpPr>
          <p:cNvPr id="525" name="Google Shape;525;p64"/>
          <p:cNvCxnSpPr/>
          <p:nvPr/>
        </p:nvCxnSpPr>
        <p:spPr>
          <a:xfrm rot="10800000">
            <a:off x="-2100" y="4759975"/>
            <a:ext cx="9148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6" name="Google Shape;526;p64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27" name="Google Shape;527;p64"/>
          <p:cNvSpPr txBox="1"/>
          <p:nvPr>
            <p:ph idx="2" type="title"/>
          </p:nvPr>
        </p:nvSpPr>
        <p:spPr>
          <a:xfrm>
            <a:off x="850" y="1078988"/>
            <a:ext cx="9144000" cy="3598800"/>
          </a:xfrm>
          <a:prstGeom prst="rect">
            <a:avLst/>
          </a:prstGeom>
        </p:spPr>
        <p:txBody>
          <a:bodyPr anchorCtr="0" anchor="t" bIns="108000" lIns="252000" spcFirstLastPara="1" rIns="2520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28" name="Google Shape;528;p64"/>
          <p:cNvGrpSpPr/>
          <p:nvPr/>
        </p:nvGrpSpPr>
        <p:grpSpPr>
          <a:xfrm>
            <a:off x="1724267" y="547463"/>
            <a:ext cx="658200" cy="449397"/>
            <a:chOff x="2467317" y="547413"/>
            <a:chExt cx="658200" cy="449397"/>
          </a:xfrm>
        </p:grpSpPr>
        <p:sp>
          <p:nvSpPr>
            <p:cNvPr id="529" name="Google Shape;529;p64"/>
            <p:cNvSpPr/>
            <p:nvPr/>
          </p:nvSpPr>
          <p:spPr>
            <a:xfrm rot="5400000">
              <a:off x="2593167" y="464460"/>
              <a:ext cx="406500" cy="658200"/>
            </a:xfrm>
            <a:prstGeom prst="roundRect">
              <a:avLst>
                <a:gd fmla="val 592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30" name="Google Shape;530;p64"/>
            <p:cNvSpPr/>
            <p:nvPr/>
          </p:nvSpPr>
          <p:spPr>
            <a:xfrm>
              <a:off x="2507750" y="547413"/>
              <a:ext cx="269319" cy="43229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531" name="Google Shape;531;p64"/>
          <p:cNvGrpSpPr/>
          <p:nvPr/>
        </p:nvGrpSpPr>
        <p:grpSpPr>
          <a:xfrm>
            <a:off x="981142" y="547476"/>
            <a:ext cx="658200" cy="449397"/>
            <a:chOff x="2467317" y="547413"/>
            <a:chExt cx="658200" cy="449397"/>
          </a:xfrm>
        </p:grpSpPr>
        <p:sp>
          <p:nvSpPr>
            <p:cNvPr id="532" name="Google Shape;532;p64"/>
            <p:cNvSpPr/>
            <p:nvPr/>
          </p:nvSpPr>
          <p:spPr>
            <a:xfrm rot="5400000">
              <a:off x="2593167" y="464460"/>
              <a:ext cx="406500" cy="658200"/>
            </a:xfrm>
            <a:prstGeom prst="roundRect">
              <a:avLst>
                <a:gd fmla="val 592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33" name="Google Shape;533;p64"/>
            <p:cNvSpPr/>
            <p:nvPr/>
          </p:nvSpPr>
          <p:spPr>
            <a:xfrm>
              <a:off x="2507750" y="547413"/>
              <a:ext cx="269319" cy="43229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534" name="Google Shape;534;p64"/>
          <p:cNvGrpSpPr/>
          <p:nvPr/>
        </p:nvGrpSpPr>
        <p:grpSpPr>
          <a:xfrm>
            <a:off x="2467317" y="547413"/>
            <a:ext cx="658200" cy="449397"/>
            <a:chOff x="2467317" y="547413"/>
            <a:chExt cx="658200" cy="449397"/>
          </a:xfrm>
        </p:grpSpPr>
        <p:sp>
          <p:nvSpPr>
            <p:cNvPr id="535" name="Google Shape;535;p64"/>
            <p:cNvSpPr/>
            <p:nvPr/>
          </p:nvSpPr>
          <p:spPr>
            <a:xfrm rot="5400000">
              <a:off x="2593167" y="464460"/>
              <a:ext cx="406500" cy="658200"/>
            </a:xfrm>
            <a:prstGeom prst="roundRect">
              <a:avLst>
                <a:gd fmla="val 592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36" name="Google Shape;536;p64"/>
            <p:cNvSpPr/>
            <p:nvPr/>
          </p:nvSpPr>
          <p:spPr>
            <a:xfrm>
              <a:off x="2507750" y="547413"/>
              <a:ext cx="269319" cy="43229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537" name="Google Shape;537;p64"/>
          <p:cNvGrpSpPr/>
          <p:nvPr/>
        </p:nvGrpSpPr>
        <p:grpSpPr>
          <a:xfrm>
            <a:off x="238017" y="549426"/>
            <a:ext cx="658200" cy="449397"/>
            <a:chOff x="2467317" y="547413"/>
            <a:chExt cx="658200" cy="449397"/>
          </a:xfrm>
        </p:grpSpPr>
        <p:sp>
          <p:nvSpPr>
            <p:cNvPr id="538" name="Google Shape;538;p64"/>
            <p:cNvSpPr/>
            <p:nvPr/>
          </p:nvSpPr>
          <p:spPr>
            <a:xfrm rot="5400000">
              <a:off x="2593167" y="464460"/>
              <a:ext cx="406500" cy="658200"/>
            </a:xfrm>
            <a:prstGeom prst="roundRect">
              <a:avLst>
                <a:gd fmla="val 59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39" name="Google Shape;539;p64"/>
            <p:cNvSpPr/>
            <p:nvPr/>
          </p:nvSpPr>
          <p:spPr>
            <a:xfrm>
              <a:off x="2507750" y="547413"/>
              <a:ext cx="269319" cy="43229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Sections Grey">
  <p:cSld name="BLANK_1_1_1_1_1_1_1_1">
    <p:bg>
      <p:bgPr>
        <a:solidFill>
          <a:schemeClr val="dk2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5"/>
          <p:cNvSpPr txBox="1"/>
          <p:nvPr>
            <p:ph idx="1" type="body"/>
          </p:nvPr>
        </p:nvSpPr>
        <p:spPr>
          <a:xfrm>
            <a:off x="172350" y="1093875"/>
            <a:ext cx="4341600" cy="1299600"/>
          </a:xfrm>
          <a:prstGeom prst="rect">
            <a:avLst/>
          </a:prstGeom>
        </p:spPr>
        <p:txBody>
          <a:bodyPr anchorCtr="0" anchor="t" bIns="180000" lIns="180000" spcFirstLastPara="1" rIns="180000" wrap="square" tIns="18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9pPr>
          </a:lstStyle>
          <a:p/>
        </p:txBody>
      </p:sp>
      <p:sp>
        <p:nvSpPr>
          <p:cNvPr id="542" name="Google Shape;542;p65"/>
          <p:cNvSpPr txBox="1"/>
          <p:nvPr>
            <p:ph idx="2" type="subTitle"/>
          </p:nvPr>
        </p:nvSpPr>
        <p:spPr>
          <a:xfrm>
            <a:off x="357425" y="2974373"/>
            <a:ext cx="2048400" cy="3906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uton Light"/>
              <a:buNone/>
              <a:defRPr sz="22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65"/>
          <p:cNvSpPr txBox="1"/>
          <p:nvPr>
            <p:ph idx="3" type="subTitle"/>
          </p:nvPr>
        </p:nvSpPr>
        <p:spPr>
          <a:xfrm>
            <a:off x="357425" y="718250"/>
            <a:ext cx="2048400" cy="3780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uton Light"/>
              <a:buNone/>
              <a:defRPr sz="22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9pPr>
          </a:lstStyle>
          <a:p/>
        </p:txBody>
      </p:sp>
      <p:sp>
        <p:nvSpPr>
          <p:cNvPr id="544" name="Google Shape;544;p65"/>
          <p:cNvSpPr txBox="1"/>
          <p:nvPr>
            <p:ph idx="4" type="body"/>
          </p:nvPr>
        </p:nvSpPr>
        <p:spPr>
          <a:xfrm>
            <a:off x="172350" y="3362406"/>
            <a:ext cx="4341600" cy="1299600"/>
          </a:xfrm>
          <a:prstGeom prst="rect">
            <a:avLst/>
          </a:prstGeom>
        </p:spPr>
        <p:txBody>
          <a:bodyPr anchorCtr="0" anchor="t" bIns="180000" lIns="180000" spcFirstLastPara="1" rIns="180000" wrap="square" tIns="18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9pPr>
          </a:lstStyle>
          <a:p/>
        </p:txBody>
      </p:sp>
      <p:sp>
        <p:nvSpPr>
          <p:cNvPr id="545" name="Google Shape;545;p65"/>
          <p:cNvSpPr txBox="1"/>
          <p:nvPr>
            <p:ph idx="5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46" name="Google Shape;546;p65"/>
          <p:cNvSpPr txBox="1"/>
          <p:nvPr>
            <p:ph idx="6" type="subTitle"/>
          </p:nvPr>
        </p:nvSpPr>
        <p:spPr>
          <a:xfrm>
            <a:off x="4814750" y="717075"/>
            <a:ext cx="2048400" cy="3780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uton Light"/>
              <a:buNone/>
              <a:defRPr sz="22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euton"/>
              <a:buNone/>
              <a:defRPr>
                <a:latin typeface="Neuton"/>
                <a:ea typeface="Neuton"/>
                <a:cs typeface="Neuton"/>
                <a:sym typeface="Neuton"/>
              </a:defRPr>
            </a:lvl9pPr>
          </a:lstStyle>
          <a:p/>
        </p:txBody>
      </p:sp>
      <p:sp>
        <p:nvSpPr>
          <p:cNvPr id="547" name="Google Shape;547;p65"/>
          <p:cNvSpPr txBox="1"/>
          <p:nvPr>
            <p:ph idx="7" type="body"/>
          </p:nvPr>
        </p:nvSpPr>
        <p:spPr>
          <a:xfrm>
            <a:off x="4629675" y="1092700"/>
            <a:ext cx="4341600" cy="1299600"/>
          </a:xfrm>
          <a:prstGeom prst="rect">
            <a:avLst/>
          </a:prstGeom>
        </p:spPr>
        <p:txBody>
          <a:bodyPr anchorCtr="0" anchor="t" bIns="180000" lIns="180000" spcFirstLastPara="1" rIns="180000" wrap="square" tIns="18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9pPr>
          </a:lstStyle>
          <a:p/>
        </p:txBody>
      </p:sp>
      <p:sp>
        <p:nvSpPr>
          <p:cNvPr id="548" name="Google Shape;548;p65"/>
          <p:cNvSpPr txBox="1"/>
          <p:nvPr>
            <p:ph idx="8" type="subTitle"/>
          </p:nvPr>
        </p:nvSpPr>
        <p:spPr>
          <a:xfrm>
            <a:off x="4814750" y="3003375"/>
            <a:ext cx="2048400" cy="3780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uton Light"/>
              <a:buNone/>
              <a:defRPr sz="22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65"/>
          <p:cNvSpPr txBox="1"/>
          <p:nvPr>
            <p:ph idx="9" type="body"/>
          </p:nvPr>
        </p:nvSpPr>
        <p:spPr>
          <a:xfrm>
            <a:off x="4629675" y="3379000"/>
            <a:ext cx="4341600" cy="1299600"/>
          </a:xfrm>
          <a:prstGeom prst="rect">
            <a:avLst/>
          </a:prstGeom>
        </p:spPr>
        <p:txBody>
          <a:bodyPr anchorCtr="0" anchor="t" bIns="180000" lIns="180000" spcFirstLastPara="1" rIns="180000" wrap="square" tIns="18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Data folders">
  <p:cSld name="CUSTOM_7_1_1_1_1_1_1_1_1_1_1_1_1_1_1_1_1_3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6"/>
          <p:cNvSpPr txBox="1"/>
          <p:nvPr>
            <p:ph type="title"/>
          </p:nvPr>
        </p:nvSpPr>
        <p:spPr>
          <a:xfrm>
            <a:off x="193900" y="1429900"/>
            <a:ext cx="2156700" cy="2670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552" name="Google Shape;552;p66"/>
          <p:cNvSpPr txBox="1"/>
          <p:nvPr>
            <p:ph idx="2" type="title"/>
          </p:nvPr>
        </p:nvSpPr>
        <p:spPr>
          <a:xfrm>
            <a:off x="193900" y="1769325"/>
            <a:ext cx="2156700" cy="267000"/>
          </a:xfrm>
          <a:prstGeom prst="rect">
            <a:avLst/>
          </a:prstGeom>
        </p:spPr>
        <p:txBody>
          <a:bodyPr anchorCtr="0" anchor="t" bIns="90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53" name="Google Shape;553;p66"/>
          <p:cNvSpPr txBox="1"/>
          <p:nvPr>
            <p:ph idx="3" type="title"/>
          </p:nvPr>
        </p:nvSpPr>
        <p:spPr>
          <a:xfrm>
            <a:off x="2391238" y="1429900"/>
            <a:ext cx="2156700" cy="2670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554" name="Google Shape;554;p66"/>
          <p:cNvSpPr txBox="1"/>
          <p:nvPr>
            <p:ph idx="4" type="title"/>
          </p:nvPr>
        </p:nvSpPr>
        <p:spPr>
          <a:xfrm>
            <a:off x="2391238" y="1769325"/>
            <a:ext cx="2156700" cy="267000"/>
          </a:xfrm>
          <a:prstGeom prst="rect">
            <a:avLst/>
          </a:prstGeom>
        </p:spPr>
        <p:txBody>
          <a:bodyPr anchorCtr="0" anchor="t" bIns="90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55" name="Google Shape;555;p66"/>
          <p:cNvSpPr txBox="1"/>
          <p:nvPr>
            <p:ph idx="5" type="title"/>
          </p:nvPr>
        </p:nvSpPr>
        <p:spPr>
          <a:xfrm>
            <a:off x="4590375" y="1429900"/>
            <a:ext cx="2156700" cy="2670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556" name="Google Shape;556;p66"/>
          <p:cNvSpPr txBox="1"/>
          <p:nvPr>
            <p:ph idx="6" type="title"/>
          </p:nvPr>
        </p:nvSpPr>
        <p:spPr>
          <a:xfrm>
            <a:off x="4590375" y="1769325"/>
            <a:ext cx="2156700" cy="267000"/>
          </a:xfrm>
          <a:prstGeom prst="rect">
            <a:avLst/>
          </a:prstGeom>
        </p:spPr>
        <p:txBody>
          <a:bodyPr anchorCtr="0" anchor="t" bIns="90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57" name="Google Shape;557;p66"/>
          <p:cNvSpPr txBox="1"/>
          <p:nvPr>
            <p:ph idx="7" type="title"/>
          </p:nvPr>
        </p:nvSpPr>
        <p:spPr>
          <a:xfrm>
            <a:off x="6788925" y="1429900"/>
            <a:ext cx="2156700" cy="2670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558" name="Google Shape;558;p66"/>
          <p:cNvSpPr txBox="1"/>
          <p:nvPr>
            <p:ph idx="8" type="title"/>
          </p:nvPr>
        </p:nvSpPr>
        <p:spPr>
          <a:xfrm>
            <a:off x="6788925" y="1769325"/>
            <a:ext cx="2156700" cy="267000"/>
          </a:xfrm>
          <a:prstGeom prst="rect">
            <a:avLst/>
          </a:prstGeom>
        </p:spPr>
        <p:txBody>
          <a:bodyPr anchorCtr="0" anchor="t" bIns="90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59" name="Google Shape;559;p66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60" name="Google Shape;560;p66"/>
          <p:cNvSpPr txBox="1"/>
          <p:nvPr>
            <p:ph idx="9" type="body"/>
          </p:nvPr>
        </p:nvSpPr>
        <p:spPr>
          <a:xfrm>
            <a:off x="192900" y="2164400"/>
            <a:ext cx="2156700" cy="18303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61" name="Google Shape;561;p66"/>
          <p:cNvSpPr txBox="1"/>
          <p:nvPr>
            <p:ph idx="13" type="body"/>
          </p:nvPr>
        </p:nvSpPr>
        <p:spPr>
          <a:xfrm>
            <a:off x="2391200" y="2164400"/>
            <a:ext cx="2156700" cy="18303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62" name="Google Shape;562;p66"/>
          <p:cNvSpPr txBox="1"/>
          <p:nvPr>
            <p:ph idx="14" type="body"/>
          </p:nvPr>
        </p:nvSpPr>
        <p:spPr>
          <a:xfrm>
            <a:off x="4590600" y="2164400"/>
            <a:ext cx="2156700" cy="18303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63" name="Google Shape;563;p66"/>
          <p:cNvSpPr txBox="1"/>
          <p:nvPr>
            <p:ph idx="15" type="body"/>
          </p:nvPr>
        </p:nvSpPr>
        <p:spPr>
          <a:xfrm>
            <a:off x="6788900" y="2164400"/>
            <a:ext cx="2156700" cy="18303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Data Folders">
  <p:cSld name="CUSTOM_7_1_1_1_1_1_1_1_1_1_1_1_1_1_1_1_1_4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7"/>
          <p:cNvSpPr txBox="1"/>
          <p:nvPr>
            <p:ph type="title"/>
          </p:nvPr>
        </p:nvSpPr>
        <p:spPr>
          <a:xfrm>
            <a:off x="193900" y="795678"/>
            <a:ext cx="2856900" cy="2670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566" name="Google Shape;566;p67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67" name="Google Shape;567;p67"/>
          <p:cNvSpPr txBox="1"/>
          <p:nvPr>
            <p:ph idx="2" type="title"/>
          </p:nvPr>
        </p:nvSpPr>
        <p:spPr>
          <a:xfrm>
            <a:off x="3141175" y="795678"/>
            <a:ext cx="2856900" cy="2670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568" name="Google Shape;568;p67"/>
          <p:cNvSpPr txBox="1"/>
          <p:nvPr>
            <p:ph idx="3" type="title"/>
          </p:nvPr>
        </p:nvSpPr>
        <p:spPr>
          <a:xfrm>
            <a:off x="6088450" y="795678"/>
            <a:ext cx="2856900" cy="267000"/>
          </a:xfrm>
          <a:prstGeom prst="rect">
            <a:avLst/>
          </a:prstGeom>
        </p:spPr>
        <p:txBody>
          <a:bodyPr anchorCtr="0" anchor="t" bIns="0" lIns="180000" spcFirstLastPara="1" rIns="18000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9pPr>
          </a:lstStyle>
          <a:p/>
        </p:txBody>
      </p:sp>
      <p:sp>
        <p:nvSpPr>
          <p:cNvPr id="569" name="Google Shape;569;p67"/>
          <p:cNvSpPr txBox="1"/>
          <p:nvPr>
            <p:ph idx="4" type="body"/>
          </p:nvPr>
        </p:nvSpPr>
        <p:spPr>
          <a:xfrm>
            <a:off x="194075" y="1414925"/>
            <a:ext cx="2856900" cy="3548700"/>
          </a:xfrm>
          <a:prstGeom prst="rect">
            <a:avLst/>
          </a:prstGeom>
        </p:spPr>
        <p:txBody>
          <a:bodyPr anchorCtr="0" anchor="t" bIns="180000" lIns="180000" spcFirstLastPara="1" rIns="180000" wrap="square" tIns="27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70" name="Google Shape;570;p67"/>
          <p:cNvSpPr txBox="1"/>
          <p:nvPr>
            <p:ph idx="5" type="body"/>
          </p:nvPr>
        </p:nvSpPr>
        <p:spPr>
          <a:xfrm>
            <a:off x="3140525" y="1414925"/>
            <a:ext cx="2856900" cy="3548700"/>
          </a:xfrm>
          <a:prstGeom prst="rect">
            <a:avLst/>
          </a:prstGeom>
        </p:spPr>
        <p:txBody>
          <a:bodyPr anchorCtr="0" anchor="t" bIns="180000" lIns="180000" spcFirstLastPara="1" rIns="180000" wrap="square" tIns="27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71" name="Google Shape;571;p67"/>
          <p:cNvSpPr txBox="1"/>
          <p:nvPr>
            <p:ph idx="6" type="body"/>
          </p:nvPr>
        </p:nvSpPr>
        <p:spPr>
          <a:xfrm>
            <a:off x="6086975" y="1414925"/>
            <a:ext cx="2856900" cy="3548700"/>
          </a:xfrm>
          <a:prstGeom prst="rect">
            <a:avLst/>
          </a:prstGeom>
        </p:spPr>
        <p:txBody>
          <a:bodyPr anchorCtr="0" anchor="t" bIns="180000" lIns="180000" spcFirstLastPara="1" rIns="180000" wrap="square" tIns="27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CUSTOM_7_1_1_1_1_1_1_1_1_1_1_1_1_1_1_1_1_5_2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8"/>
          <p:cNvSpPr txBox="1"/>
          <p:nvPr>
            <p:ph type="title"/>
          </p:nvPr>
        </p:nvSpPr>
        <p:spPr>
          <a:xfrm>
            <a:off x="226000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74" name="Google Shape;574;p68"/>
          <p:cNvSpPr txBox="1"/>
          <p:nvPr>
            <p:ph idx="2" type="title"/>
          </p:nvPr>
        </p:nvSpPr>
        <p:spPr>
          <a:xfrm>
            <a:off x="3325125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75" name="Google Shape;575;p68"/>
          <p:cNvSpPr txBox="1"/>
          <p:nvPr>
            <p:ph idx="3" type="title"/>
          </p:nvPr>
        </p:nvSpPr>
        <p:spPr>
          <a:xfrm>
            <a:off x="227250" y="1277200"/>
            <a:ext cx="22827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76" name="Google Shape;576;p68"/>
          <p:cNvSpPr txBox="1"/>
          <p:nvPr>
            <p:ph idx="4" type="title"/>
          </p:nvPr>
        </p:nvSpPr>
        <p:spPr>
          <a:xfrm>
            <a:off x="3324478" y="1277200"/>
            <a:ext cx="22809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77" name="Google Shape;577;p68"/>
          <p:cNvSpPr txBox="1"/>
          <p:nvPr>
            <p:ph idx="5" type="title"/>
          </p:nvPr>
        </p:nvSpPr>
        <p:spPr>
          <a:xfrm>
            <a:off x="6421152" y="1277200"/>
            <a:ext cx="22791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78" name="Google Shape;578;p68"/>
          <p:cNvSpPr txBox="1"/>
          <p:nvPr>
            <p:ph idx="6" type="title"/>
          </p:nvPr>
        </p:nvSpPr>
        <p:spPr>
          <a:xfrm>
            <a:off x="6421925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79" name="Google Shape;579;p68"/>
          <p:cNvSpPr txBox="1"/>
          <p:nvPr>
            <p:ph idx="7" type="title"/>
          </p:nvPr>
        </p:nvSpPr>
        <p:spPr>
          <a:xfrm>
            <a:off x="226431" y="2709100"/>
            <a:ext cx="22827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80" name="Google Shape;580;p68"/>
          <p:cNvSpPr txBox="1"/>
          <p:nvPr>
            <p:ph idx="8" type="title"/>
          </p:nvPr>
        </p:nvSpPr>
        <p:spPr>
          <a:xfrm>
            <a:off x="6419945" y="2709108"/>
            <a:ext cx="22791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81" name="Google Shape;581;p68"/>
          <p:cNvSpPr txBox="1"/>
          <p:nvPr>
            <p:ph idx="9" type="title"/>
          </p:nvPr>
        </p:nvSpPr>
        <p:spPr>
          <a:xfrm>
            <a:off x="226000" y="3996225"/>
            <a:ext cx="22827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82" name="Google Shape;582;p68"/>
          <p:cNvSpPr txBox="1"/>
          <p:nvPr>
            <p:ph idx="13" type="title"/>
          </p:nvPr>
        </p:nvSpPr>
        <p:spPr>
          <a:xfrm>
            <a:off x="3322675" y="3996228"/>
            <a:ext cx="22809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83" name="Google Shape;583;p68"/>
          <p:cNvSpPr txBox="1"/>
          <p:nvPr>
            <p:ph idx="14" type="title"/>
          </p:nvPr>
        </p:nvSpPr>
        <p:spPr>
          <a:xfrm>
            <a:off x="6419350" y="3996228"/>
            <a:ext cx="22791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84" name="Google Shape;584;p68"/>
          <p:cNvSpPr txBox="1"/>
          <p:nvPr>
            <p:ph idx="15" type="title"/>
          </p:nvPr>
        </p:nvSpPr>
        <p:spPr>
          <a:xfrm>
            <a:off x="587225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85" name="Google Shape;585;p68"/>
          <p:cNvSpPr txBox="1"/>
          <p:nvPr>
            <p:ph idx="16" type="title"/>
          </p:nvPr>
        </p:nvSpPr>
        <p:spPr>
          <a:xfrm>
            <a:off x="3684488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86" name="Google Shape;586;p68"/>
          <p:cNvSpPr txBox="1"/>
          <p:nvPr>
            <p:ph idx="17" type="title"/>
          </p:nvPr>
        </p:nvSpPr>
        <p:spPr>
          <a:xfrm>
            <a:off x="6781463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87" name="Google Shape;587;p68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88" name="Google Shape;588;p68"/>
          <p:cNvSpPr txBox="1"/>
          <p:nvPr>
            <p:ph idx="18" type="body"/>
          </p:nvPr>
        </p:nvSpPr>
        <p:spPr>
          <a:xfrm>
            <a:off x="226150" y="4230400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89" name="Google Shape;589;p68"/>
          <p:cNvSpPr txBox="1"/>
          <p:nvPr>
            <p:ph idx="19" type="body"/>
          </p:nvPr>
        </p:nvSpPr>
        <p:spPr>
          <a:xfrm>
            <a:off x="3321928" y="4230402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90" name="Google Shape;590;p68"/>
          <p:cNvSpPr txBox="1"/>
          <p:nvPr>
            <p:ph idx="20" type="body"/>
          </p:nvPr>
        </p:nvSpPr>
        <p:spPr>
          <a:xfrm>
            <a:off x="6417703" y="4230402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91" name="Google Shape;591;p68"/>
          <p:cNvSpPr txBox="1"/>
          <p:nvPr>
            <p:ph idx="21" type="title"/>
          </p:nvPr>
        </p:nvSpPr>
        <p:spPr>
          <a:xfrm>
            <a:off x="3323270" y="2709108"/>
            <a:ext cx="2280900" cy="65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92" name="Google Shape;592;p68"/>
          <p:cNvSpPr txBox="1"/>
          <p:nvPr>
            <p:ph idx="22" type="body"/>
          </p:nvPr>
        </p:nvSpPr>
        <p:spPr>
          <a:xfrm>
            <a:off x="226150" y="2943275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93" name="Google Shape;593;p68"/>
          <p:cNvSpPr txBox="1"/>
          <p:nvPr>
            <p:ph idx="23" type="body"/>
          </p:nvPr>
        </p:nvSpPr>
        <p:spPr>
          <a:xfrm>
            <a:off x="3321928" y="2943282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94" name="Google Shape;594;p68"/>
          <p:cNvSpPr txBox="1"/>
          <p:nvPr>
            <p:ph idx="24" type="body"/>
          </p:nvPr>
        </p:nvSpPr>
        <p:spPr>
          <a:xfrm>
            <a:off x="6417703" y="2943282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95" name="Google Shape;595;p68"/>
          <p:cNvSpPr txBox="1"/>
          <p:nvPr>
            <p:ph idx="25" type="body"/>
          </p:nvPr>
        </p:nvSpPr>
        <p:spPr>
          <a:xfrm>
            <a:off x="226150" y="1511375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96" name="Google Shape;596;p68"/>
          <p:cNvSpPr txBox="1"/>
          <p:nvPr>
            <p:ph idx="26" type="body"/>
          </p:nvPr>
        </p:nvSpPr>
        <p:spPr>
          <a:xfrm>
            <a:off x="3321928" y="1511374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97" name="Google Shape;597;p68"/>
          <p:cNvSpPr txBox="1"/>
          <p:nvPr>
            <p:ph idx="27" type="body"/>
          </p:nvPr>
        </p:nvSpPr>
        <p:spPr>
          <a:xfrm>
            <a:off x="6417703" y="1511374"/>
            <a:ext cx="2282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and image ">
  <p:cSld name="CUSTOM_7_1_1_1_1_1_1_1_1_1_1_1_1_1_1_1_1_5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9"/>
          <p:cNvSpPr txBox="1"/>
          <p:nvPr>
            <p:ph type="title"/>
          </p:nvPr>
        </p:nvSpPr>
        <p:spPr>
          <a:xfrm>
            <a:off x="2005725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00" name="Google Shape;600;p69"/>
          <p:cNvSpPr txBox="1"/>
          <p:nvPr>
            <p:ph idx="2" type="title"/>
          </p:nvPr>
        </p:nvSpPr>
        <p:spPr>
          <a:xfrm>
            <a:off x="3783250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01" name="Google Shape;601;p69"/>
          <p:cNvSpPr txBox="1"/>
          <p:nvPr>
            <p:ph idx="3" type="title"/>
          </p:nvPr>
        </p:nvSpPr>
        <p:spPr>
          <a:xfrm>
            <a:off x="5560500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02" name="Google Shape;602;p69"/>
          <p:cNvSpPr txBox="1"/>
          <p:nvPr>
            <p:ph idx="4" type="title"/>
          </p:nvPr>
        </p:nvSpPr>
        <p:spPr>
          <a:xfrm>
            <a:off x="7337750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03" name="Google Shape;603;p69"/>
          <p:cNvSpPr txBox="1"/>
          <p:nvPr>
            <p:ph idx="5" type="title"/>
          </p:nvPr>
        </p:nvSpPr>
        <p:spPr>
          <a:xfrm>
            <a:off x="226000" y="562150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04" name="Google Shape;604;p69"/>
          <p:cNvSpPr txBox="1"/>
          <p:nvPr>
            <p:ph idx="6" type="title"/>
          </p:nvPr>
        </p:nvSpPr>
        <p:spPr>
          <a:xfrm>
            <a:off x="227250" y="1277192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05" name="Google Shape;605;p69"/>
          <p:cNvSpPr txBox="1"/>
          <p:nvPr>
            <p:ph idx="7" type="title"/>
          </p:nvPr>
        </p:nvSpPr>
        <p:spPr>
          <a:xfrm>
            <a:off x="2004525" y="1277192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06" name="Google Shape;606;p69"/>
          <p:cNvSpPr txBox="1"/>
          <p:nvPr>
            <p:ph idx="8" type="title"/>
          </p:nvPr>
        </p:nvSpPr>
        <p:spPr>
          <a:xfrm>
            <a:off x="3781925" y="1277192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07" name="Google Shape;607;p69"/>
          <p:cNvSpPr txBox="1"/>
          <p:nvPr>
            <p:ph idx="9" type="title"/>
          </p:nvPr>
        </p:nvSpPr>
        <p:spPr>
          <a:xfrm>
            <a:off x="5559300" y="1277192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08" name="Google Shape;608;p69"/>
          <p:cNvSpPr txBox="1"/>
          <p:nvPr>
            <p:ph idx="13" type="title"/>
          </p:nvPr>
        </p:nvSpPr>
        <p:spPr>
          <a:xfrm>
            <a:off x="7337425" y="1277192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09" name="Google Shape;609;p69"/>
          <p:cNvSpPr txBox="1"/>
          <p:nvPr>
            <p:ph idx="14" type="title"/>
          </p:nvPr>
        </p:nvSpPr>
        <p:spPr>
          <a:xfrm>
            <a:off x="226425" y="2709100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10" name="Google Shape;610;p69"/>
          <p:cNvSpPr txBox="1"/>
          <p:nvPr>
            <p:ph idx="15" type="title"/>
          </p:nvPr>
        </p:nvSpPr>
        <p:spPr>
          <a:xfrm>
            <a:off x="2003700" y="2709100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11" name="Google Shape;611;p69"/>
          <p:cNvSpPr txBox="1"/>
          <p:nvPr>
            <p:ph idx="16" type="title"/>
          </p:nvPr>
        </p:nvSpPr>
        <p:spPr>
          <a:xfrm>
            <a:off x="3781100" y="2709100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12" name="Google Shape;612;p69"/>
          <p:cNvSpPr txBox="1"/>
          <p:nvPr>
            <p:ph idx="17" type="title"/>
          </p:nvPr>
        </p:nvSpPr>
        <p:spPr>
          <a:xfrm>
            <a:off x="5558475" y="2709100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13" name="Google Shape;613;p69"/>
          <p:cNvSpPr txBox="1"/>
          <p:nvPr>
            <p:ph idx="18" type="title"/>
          </p:nvPr>
        </p:nvSpPr>
        <p:spPr>
          <a:xfrm>
            <a:off x="7336600" y="2709100"/>
            <a:ext cx="1581000" cy="2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14" name="Google Shape;614;p69"/>
          <p:cNvSpPr txBox="1"/>
          <p:nvPr>
            <p:ph idx="19" type="title"/>
          </p:nvPr>
        </p:nvSpPr>
        <p:spPr>
          <a:xfrm>
            <a:off x="587225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15" name="Google Shape;615;p69"/>
          <p:cNvSpPr txBox="1"/>
          <p:nvPr>
            <p:ph idx="20" type="title"/>
          </p:nvPr>
        </p:nvSpPr>
        <p:spPr>
          <a:xfrm>
            <a:off x="2365088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16" name="Google Shape;616;p69"/>
          <p:cNvSpPr txBox="1"/>
          <p:nvPr>
            <p:ph idx="21" type="title"/>
          </p:nvPr>
        </p:nvSpPr>
        <p:spPr>
          <a:xfrm>
            <a:off x="4142788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17" name="Google Shape;617;p69"/>
          <p:cNvSpPr txBox="1"/>
          <p:nvPr>
            <p:ph idx="22" type="title"/>
          </p:nvPr>
        </p:nvSpPr>
        <p:spPr>
          <a:xfrm>
            <a:off x="5921000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18" name="Google Shape;618;p69"/>
          <p:cNvSpPr txBox="1"/>
          <p:nvPr>
            <p:ph idx="23" type="title"/>
          </p:nvPr>
        </p:nvSpPr>
        <p:spPr>
          <a:xfrm>
            <a:off x="7699213" y="562150"/>
            <a:ext cx="1219200" cy="505800"/>
          </a:xfrm>
          <a:prstGeom prst="rect">
            <a:avLst/>
          </a:prstGeom>
        </p:spPr>
        <p:txBody>
          <a:bodyPr anchorCtr="0" anchor="t" bIns="0" lIns="108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19" name="Google Shape;619;p69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20" name="Google Shape;620;p69"/>
          <p:cNvSpPr/>
          <p:nvPr>
            <p:ph idx="24" type="pic"/>
          </p:nvPr>
        </p:nvSpPr>
        <p:spPr>
          <a:xfrm>
            <a:off x="229025" y="3718641"/>
            <a:ext cx="1580400" cy="1249200"/>
          </a:xfrm>
          <a:prstGeom prst="roundRect">
            <a:avLst>
              <a:gd fmla="val 10359" name="adj"/>
            </a:avLst>
          </a:prstGeom>
          <a:noFill/>
          <a:ln>
            <a:noFill/>
          </a:ln>
        </p:spPr>
      </p:sp>
      <p:sp>
        <p:nvSpPr>
          <p:cNvPr id="621" name="Google Shape;621;p69"/>
          <p:cNvSpPr/>
          <p:nvPr>
            <p:ph idx="25" type="pic"/>
          </p:nvPr>
        </p:nvSpPr>
        <p:spPr>
          <a:xfrm>
            <a:off x="2005675" y="3718641"/>
            <a:ext cx="1580400" cy="1249200"/>
          </a:xfrm>
          <a:prstGeom prst="roundRect">
            <a:avLst>
              <a:gd fmla="val 10359" name="adj"/>
            </a:avLst>
          </a:prstGeom>
          <a:noFill/>
          <a:ln>
            <a:noFill/>
          </a:ln>
        </p:spPr>
      </p:sp>
      <p:sp>
        <p:nvSpPr>
          <p:cNvPr id="622" name="Google Shape;622;p69"/>
          <p:cNvSpPr/>
          <p:nvPr>
            <p:ph idx="26" type="pic"/>
          </p:nvPr>
        </p:nvSpPr>
        <p:spPr>
          <a:xfrm>
            <a:off x="3784263" y="3718641"/>
            <a:ext cx="1580400" cy="1249200"/>
          </a:xfrm>
          <a:prstGeom prst="roundRect">
            <a:avLst>
              <a:gd fmla="val 10359" name="adj"/>
            </a:avLst>
          </a:prstGeom>
          <a:noFill/>
          <a:ln>
            <a:noFill/>
          </a:ln>
        </p:spPr>
      </p:sp>
      <p:sp>
        <p:nvSpPr>
          <p:cNvPr id="623" name="Google Shape;623;p69"/>
          <p:cNvSpPr/>
          <p:nvPr>
            <p:ph idx="27" type="pic"/>
          </p:nvPr>
        </p:nvSpPr>
        <p:spPr>
          <a:xfrm>
            <a:off x="5560913" y="3718641"/>
            <a:ext cx="1580400" cy="1249200"/>
          </a:xfrm>
          <a:prstGeom prst="roundRect">
            <a:avLst>
              <a:gd fmla="val 10359" name="adj"/>
            </a:avLst>
          </a:prstGeom>
          <a:noFill/>
          <a:ln>
            <a:noFill/>
          </a:ln>
        </p:spPr>
      </p:sp>
      <p:sp>
        <p:nvSpPr>
          <p:cNvPr id="624" name="Google Shape;624;p69"/>
          <p:cNvSpPr/>
          <p:nvPr>
            <p:ph idx="28" type="pic"/>
          </p:nvPr>
        </p:nvSpPr>
        <p:spPr>
          <a:xfrm>
            <a:off x="7337563" y="3718641"/>
            <a:ext cx="1580400" cy="1249200"/>
          </a:xfrm>
          <a:prstGeom prst="roundRect">
            <a:avLst>
              <a:gd fmla="val 10359" name="adj"/>
            </a:avLst>
          </a:prstGeom>
          <a:noFill/>
          <a:ln>
            <a:noFill/>
          </a:ln>
        </p:spPr>
      </p:sp>
      <p:sp>
        <p:nvSpPr>
          <p:cNvPr id="625" name="Google Shape;625;p69"/>
          <p:cNvSpPr txBox="1"/>
          <p:nvPr>
            <p:ph idx="29" type="body"/>
          </p:nvPr>
        </p:nvSpPr>
        <p:spPr>
          <a:xfrm>
            <a:off x="7337076" y="2943275"/>
            <a:ext cx="1580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26" name="Google Shape;626;p69"/>
          <p:cNvSpPr txBox="1"/>
          <p:nvPr>
            <p:ph idx="30" type="body"/>
          </p:nvPr>
        </p:nvSpPr>
        <p:spPr>
          <a:xfrm>
            <a:off x="5559688" y="2943275"/>
            <a:ext cx="1580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27" name="Google Shape;627;p69"/>
          <p:cNvSpPr txBox="1"/>
          <p:nvPr>
            <p:ph idx="31" type="body"/>
          </p:nvPr>
        </p:nvSpPr>
        <p:spPr>
          <a:xfrm>
            <a:off x="3782188" y="2943275"/>
            <a:ext cx="1580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28" name="Google Shape;628;p69"/>
          <p:cNvSpPr txBox="1"/>
          <p:nvPr>
            <p:ph idx="32" type="body"/>
          </p:nvPr>
        </p:nvSpPr>
        <p:spPr>
          <a:xfrm>
            <a:off x="2005163" y="2943275"/>
            <a:ext cx="1580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29" name="Google Shape;629;p69"/>
          <p:cNvSpPr txBox="1"/>
          <p:nvPr>
            <p:ph idx="33" type="body"/>
          </p:nvPr>
        </p:nvSpPr>
        <p:spPr>
          <a:xfrm>
            <a:off x="226738" y="2943275"/>
            <a:ext cx="15804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30" name="Google Shape;630;p69"/>
          <p:cNvSpPr txBox="1"/>
          <p:nvPr>
            <p:ph idx="34" type="body"/>
          </p:nvPr>
        </p:nvSpPr>
        <p:spPr>
          <a:xfrm>
            <a:off x="7339448" y="1511381"/>
            <a:ext cx="1580400" cy="971100"/>
          </a:xfrm>
          <a:prstGeom prst="rect">
            <a:avLst/>
          </a:prstGeom>
        </p:spPr>
        <p:txBody>
          <a:bodyPr anchorCtr="0" anchor="t" bIns="5400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31" name="Google Shape;631;p69"/>
          <p:cNvSpPr txBox="1"/>
          <p:nvPr>
            <p:ph idx="35" type="body"/>
          </p:nvPr>
        </p:nvSpPr>
        <p:spPr>
          <a:xfrm>
            <a:off x="5562058" y="1511381"/>
            <a:ext cx="1580400" cy="971100"/>
          </a:xfrm>
          <a:prstGeom prst="rect">
            <a:avLst/>
          </a:prstGeom>
        </p:spPr>
        <p:txBody>
          <a:bodyPr anchorCtr="0" anchor="t" bIns="5400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32" name="Google Shape;632;p69"/>
          <p:cNvSpPr txBox="1"/>
          <p:nvPr>
            <p:ph idx="36" type="body"/>
          </p:nvPr>
        </p:nvSpPr>
        <p:spPr>
          <a:xfrm>
            <a:off x="3784555" y="1511381"/>
            <a:ext cx="1580400" cy="971100"/>
          </a:xfrm>
          <a:prstGeom prst="rect">
            <a:avLst/>
          </a:prstGeom>
        </p:spPr>
        <p:txBody>
          <a:bodyPr anchorCtr="0" anchor="t" bIns="5400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33" name="Google Shape;633;p69"/>
          <p:cNvSpPr txBox="1"/>
          <p:nvPr>
            <p:ph idx="37" type="body"/>
          </p:nvPr>
        </p:nvSpPr>
        <p:spPr>
          <a:xfrm>
            <a:off x="2007528" y="1511381"/>
            <a:ext cx="1580400" cy="971100"/>
          </a:xfrm>
          <a:prstGeom prst="rect">
            <a:avLst/>
          </a:prstGeom>
        </p:spPr>
        <p:txBody>
          <a:bodyPr anchorCtr="0" anchor="t" bIns="5400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34" name="Google Shape;634;p69"/>
          <p:cNvSpPr txBox="1"/>
          <p:nvPr>
            <p:ph idx="38" type="body"/>
          </p:nvPr>
        </p:nvSpPr>
        <p:spPr>
          <a:xfrm>
            <a:off x="229100" y="1511381"/>
            <a:ext cx="1580400" cy="971100"/>
          </a:xfrm>
          <a:prstGeom prst="rect">
            <a:avLst/>
          </a:prstGeom>
        </p:spPr>
        <p:txBody>
          <a:bodyPr anchorCtr="0" anchor="t" bIns="5400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and folder background">
  <p:cSld name="CUSTOM_1_1_1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0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37" name="Google Shape;637;p70"/>
          <p:cNvSpPr txBox="1"/>
          <p:nvPr>
            <p:ph type="title"/>
          </p:nvPr>
        </p:nvSpPr>
        <p:spPr>
          <a:xfrm>
            <a:off x="4228867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38" name="Google Shape;638;p70"/>
          <p:cNvSpPr txBox="1"/>
          <p:nvPr>
            <p:ph idx="2" type="title"/>
          </p:nvPr>
        </p:nvSpPr>
        <p:spPr>
          <a:xfrm>
            <a:off x="5723951" y="131799"/>
            <a:ext cx="14403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39" name="Google Shape;639;p70"/>
          <p:cNvSpPr txBox="1"/>
          <p:nvPr>
            <p:ph idx="3" type="title"/>
          </p:nvPr>
        </p:nvSpPr>
        <p:spPr>
          <a:xfrm>
            <a:off x="1314610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40" name="Google Shape;640;p70"/>
          <p:cNvSpPr txBox="1"/>
          <p:nvPr>
            <p:ph idx="4"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41" name="Google Shape;641;p70"/>
          <p:cNvSpPr txBox="1"/>
          <p:nvPr>
            <p:ph idx="5" type="title"/>
          </p:nvPr>
        </p:nvSpPr>
        <p:spPr>
          <a:xfrm>
            <a:off x="596525" y="753313"/>
            <a:ext cx="70620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2" name="Google Shape;642;p70"/>
          <p:cNvSpPr txBox="1"/>
          <p:nvPr>
            <p:ph idx="1" type="subTitle"/>
          </p:nvPr>
        </p:nvSpPr>
        <p:spPr>
          <a:xfrm>
            <a:off x="1950863" y="1724125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3" name="Google Shape;643;p70"/>
          <p:cNvSpPr txBox="1"/>
          <p:nvPr>
            <p:ph idx="6" type="subTitle"/>
          </p:nvPr>
        </p:nvSpPr>
        <p:spPr>
          <a:xfrm>
            <a:off x="3726825" y="1724125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4" name="Google Shape;644;p70"/>
          <p:cNvSpPr txBox="1"/>
          <p:nvPr>
            <p:ph idx="7" type="subTitle"/>
          </p:nvPr>
        </p:nvSpPr>
        <p:spPr>
          <a:xfrm>
            <a:off x="5503900" y="1724125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70"/>
          <p:cNvSpPr txBox="1"/>
          <p:nvPr>
            <p:ph idx="8" type="subTitle"/>
          </p:nvPr>
        </p:nvSpPr>
        <p:spPr>
          <a:xfrm>
            <a:off x="7282625" y="1724120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70"/>
          <p:cNvSpPr txBox="1"/>
          <p:nvPr>
            <p:ph idx="9" type="subTitle"/>
          </p:nvPr>
        </p:nvSpPr>
        <p:spPr>
          <a:xfrm>
            <a:off x="337750" y="420722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647" name="Google Shape;647;p70"/>
          <p:cNvSpPr txBox="1"/>
          <p:nvPr>
            <p:ph idx="13" type="subTitle"/>
          </p:nvPr>
        </p:nvSpPr>
        <p:spPr>
          <a:xfrm>
            <a:off x="337750" y="37373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648" name="Google Shape;648;p70"/>
          <p:cNvSpPr txBox="1"/>
          <p:nvPr>
            <p:ph idx="14" type="subTitle"/>
          </p:nvPr>
        </p:nvSpPr>
        <p:spPr>
          <a:xfrm>
            <a:off x="337750" y="32477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649" name="Google Shape;649;p70"/>
          <p:cNvSpPr txBox="1"/>
          <p:nvPr>
            <p:ph idx="15" type="subTitle"/>
          </p:nvPr>
        </p:nvSpPr>
        <p:spPr>
          <a:xfrm>
            <a:off x="337750" y="27581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650" name="Google Shape;650;p70"/>
          <p:cNvSpPr txBox="1"/>
          <p:nvPr>
            <p:ph idx="16" type="subTitle"/>
          </p:nvPr>
        </p:nvSpPr>
        <p:spPr>
          <a:xfrm>
            <a:off x="337750" y="22685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651" name="Google Shape;651;p70"/>
          <p:cNvSpPr txBox="1"/>
          <p:nvPr>
            <p:ph idx="17" type="body"/>
          </p:nvPr>
        </p:nvSpPr>
        <p:spPr>
          <a:xfrm>
            <a:off x="7279013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52" name="Google Shape;652;p70"/>
          <p:cNvSpPr txBox="1"/>
          <p:nvPr>
            <p:ph idx="18" type="body"/>
          </p:nvPr>
        </p:nvSpPr>
        <p:spPr>
          <a:xfrm>
            <a:off x="7279013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53" name="Google Shape;653;p70"/>
          <p:cNvSpPr txBox="1"/>
          <p:nvPr>
            <p:ph idx="19" type="body"/>
          </p:nvPr>
        </p:nvSpPr>
        <p:spPr>
          <a:xfrm>
            <a:off x="7279013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54" name="Google Shape;654;p70"/>
          <p:cNvSpPr txBox="1"/>
          <p:nvPr>
            <p:ph idx="20" type="body"/>
          </p:nvPr>
        </p:nvSpPr>
        <p:spPr>
          <a:xfrm>
            <a:off x="7279013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55" name="Google Shape;655;p70"/>
          <p:cNvSpPr txBox="1"/>
          <p:nvPr>
            <p:ph idx="21" type="body"/>
          </p:nvPr>
        </p:nvSpPr>
        <p:spPr>
          <a:xfrm>
            <a:off x="7279013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56" name="Google Shape;656;p70"/>
          <p:cNvSpPr txBox="1"/>
          <p:nvPr>
            <p:ph idx="22" type="body"/>
          </p:nvPr>
        </p:nvSpPr>
        <p:spPr>
          <a:xfrm>
            <a:off x="5503913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57" name="Google Shape;657;p70"/>
          <p:cNvSpPr txBox="1"/>
          <p:nvPr>
            <p:ph idx="23" type="body"/>
          </p:nvPr>
        </p:nvSpPr>
        <p:spPr>
          <a:xfrm>
            <a:off x="5503913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58" name="Google Shape;658;p70"/>
          <p:cNvSpPr txBox="1"/>
          <p:nvPr>
            <p:ph idx="24" type="body"/>
          </p:nvPr>
        </p:nvSpPr>
        <p:spPr>
          <a:xfrm>
            <a:off x="5503913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59" name="Google Shape;659;p70"/>
          <p:cNvSpPr txBox="1"/>
          <p:nvPr>
            <p:ph idx="25" type="body"/>
          </p:nvPr>
        </p:nvSpPr>
        <p:spPr>
          <a:xfrm>
            <a:off x="5503913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60" name="Google Shape;660;p70"/>
          <p:cNvSpPr txBox="1"/>
          <p:nvPr>
            <p:ph idx="26" type="body"/>
          </p:nvPr>
        </p:nvSpPr>
        <p:spPr>
          <a:xfrm>
            <a:off x="5503913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61" name="Google Shape;661;p70"/>
          <p:cNvSpPr txBox="1"/>
          <p:nvPr>
            <p:ph idx="27" type="body"/>
          </p:nvPr>
        </p:nvSpPr>
        <p:spPr>
          <a:xfrm>
            <a:off x="3722638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62" name="Google Shape;662;p70"/>
          <p:cNvSpPr txBox="1"/>
          <p:nvPr>
            <p:ph idx="28" type="body"/>
          </p:nvPr>
        </p:nvSpPr>
        <p:spPr>
          <a:xfrm>
            <a:off x="3722638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63" name="Google Shape;663;p70"/>
          <p:cNvSpPr txBox="1"/>
          <p:nvPr>
            <p:ph idx="29" type="body"/>
          </p:nvPr>
        </p:nvSpPr>
        <p:spPr>
          <a:xfrm>
            <a:off x="3722638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64" name="Google Shape;664;p70"/>
          <p:cNvSpPr txBox="1"/>
          <p:nvPr>
            <p:ph idx="30" type="body"/>
          </p:nvPr>
        </p:nvSpPr>
        <p:spPr>
          <a:xfrm>
            <a:off x="3722638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65" name="Google Shape;665;p70"/>
          <p:cNvSpPr txBox="1"/>
          <p:nvPr>
            <p:ph idx="31" type="body"/>
          </p:nvPr>
        </p:nvSpPr>
        <p:spPr>
          <a:xfrm>
            <a:off x="3722638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66" name="Google Shape;666;p70"/>
          <p:cNvSpPr txBox="1"/>
          <p:nvPr>
            <p:ph idx="32" type="body"/>
          </p:nvPr>
        </p:nvSpPr>
        <p:spPr>
          <a:xfrm>
            <a:off x="1941375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67" name="Google Shape;667;p70"/>
          <p:cNvSpPr txBox="1"/>
          <p:nvPr>
            <p:ph idx="33" type="body"/>
          </p:nvPr>
        </p:nvSpPr>
        <p:spPr>
          <a:xfrm>
            <a:off x="1941375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68" name="Google Shape;668;p70"/>
          <p:cNvSpPr txBox="1"/>
          <p:nvPr>
            <p:ph idx="34" type="body"/>
          </p:nvPr>
        </p:nvSpPr>
        <p:spPr>
          <a:xfrm>
            <a:off x="1941375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69" name="Google Shape;669;p70"/>
          <p:cNvSpPr txBox="1"/>
          <p:nvPr>
            <p:ph idx="35" type="body"/>
          </p:nvPr>
        </p:nvSpPr>
        <p:spPr>
          <a:xfrm>
            <a:off x="1941375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70" name="Google Shape;670;p70"/>
          <p:cNvSpPr txBox="1"/>
          <p:nvPr>
            <p:ph idx="36" type="body"/>
          </p:nvPr>
        </p:nvSpPr>
        <p:spPr>
          <a:xfrm>
            <a:off x="1941375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and folder background 2">
  <p:cSld name="CUSTOM_1_1_1_3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1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73" name="Google Shape;673;p71"/>
          <p:cNvSpPr txBox="1"/>
          <p:nvPr>
            <p:ph type="title"/>
          </p:nvPr>
        </p:nvSpPr>
        <p:spPr>
          <a:xfrm>
            <a:off x="4228867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74" name="Google Shape;674;p71"/>
          <p:cNvSpPr txBox="1"/>
          <p:nvPr>
            <p:ph idx="2" type="title"/>
          </p:nvPr>
        </p:nvSpPr>
        <p:spPr>
          <a:xfrm>
            <a:off x="5723951" y="131799"/>
            <a:ext cx="14403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75" name="Google Shape;675;p71"/>
          <p:cNvSpPr txBox="1"/>
          <p:nvPr>
            <p:ph idx="3" type="title"/>
          </p:nvPr>
        </p:nvSpPr>
        <p:spPr>
          <a:xfrm>
            <a:off x="1314610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76" name="Google Shape;676;p71"/>
          <p:cNvSpPr txBox="1"/>
          <p:nvPr>
            <p:ph idx="4"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77" name="Google Shape;677;p71"/>
          <p:cNvSpPr txBox="1"/>
          <p:nvPr>
            <p:ph idx="1" type="body"/>
          </p:nvPr>
        </p:nvSpPr>
        <p:spPr>
          <a:xfrm>
            <a:off x="7279013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78" name="Google Shape;678;p71"/>
          <p:cNvSpPr txBox="1"/>
          <p:nvPr>
            <p:ph idx="5" type="body"/>
          </p:nvPr>
        </p:nvSpPr>
        <p:spPr>
          <a:xfrm>
            <a:off x="7279013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79" name="Google Shape;679;p71"/>
          <p:cNvSpPr txBox="1"/>
          <p:nvPr>
            <p:ph idx="6" type="body"/>
          </p:nvPr>
        </p:nvSpPr>
        <p:spPr>
          <a:xfrm>
            <a:off x="7279013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80" name="Google Shape;680;p71"/>
          <p:cNvSpPr txBox="1"/>
          <p:nvPr>
            <p:ph idx="7" type="body"/>
          </p:nvPr>
        </p:nvSpPr>
        <p:spPr>
          <a:xfrm>
            <a:off x="7279013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81" name="Google Shape;681;p71"/>
          <p:cNvSpPr txBox="1"/>
          <p:nvPr>
            <p:ph idx="8" type="body"/>
          </p:nvPr>
        </p:nvSpPr>
        <p:spPr>
          <a:xfrm>
            <a:off x="7279013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82" name="Google Shape;682;p71"/>
          <p:cNvSpPr txBox="1"/>
          <p:nvPr>
            <p:ph idx="9" type="body"/>
          </p:nvPr>
        </p:nvSpPr>
        <p:spPr>
          <a:xfrm>
            <a:off x="5503913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83" name="Google Shape;683;p71"/>
          <p:cNvSpPr txBox="1"/>
          <p:nvPr>
            <p:ph idx="13" type="body"/>
          </p:nvPr>
        </p:nvSpPr>
        <p:spPr>
          <a:xfrm>
            <a:off x="5503913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84" name="Google Shape;684;p71"/>
          <p:cNvSpPr txBox="1"/>
          <p:nvPr>
            <p:ph idx="14" type="body"/>
          </p:nvPr>
        </p:nvSpPr>
        <p:spPr>
          <a:xfrm>
            <a:off x="5503913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85" name="Google Shape;685;p71"/>
          <p:cNvSpPr txBox="1"/>
          <p:nvPr>
            <p:ph idx="15" type="body"/>
          </p:nvPr>
        </p:nvSpPr>
        <p:spPr>
          <a:xfrm>
            <a:off x="5503913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86" name="Google Shape;686;p71"/>
          <p:cNvSpPr txBox="1"/>
          <p:nvPr>
            <p:ph idx="16" type="body"/>
          </p:nvPr>
        </p:nvSpPr>
        <p:spPr>
          <a:xfrm>
            <a:off x="5503913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87" name="Google Shape;687;p71"/>
          <p:cNvSpPr txBox="1"/>
          <p:nvPr>
            <p:ph idx="17" type="body"/>
          </p:nvPr>
        </p:nvSpPr>
        <p:spPr>
          <a:xfrm>
            <a:off x="3722638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88" name="Google Shape;688;p71"/>
          <p:cNvSpPr txBox="1"/>
          <p:nvPr>
            <p:ph idx="18" type="body"/>
          </p:nvPr>
        </p:nvSpPr>
        <p:spPr>
          <a:xfrm>
            <a:off x="3722638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89" name="Google Shape;689;p71"/>
          <p:cNvSpPr txBox="1"/>
          <p:nvPr>
            <p:ph idx="19" type="body"/>
          </p:nvPr>
        </p:nvSpPr>
        <p:spPr>
          <a:xfrm>
            <a:off x="3722638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90" name="Google Shape;690;p71"/>
          <p:cNvSpPr txBox="1"/>
          <p:nvPr>
            <p:ph idx="20" type="body"/>
          </p:nvPr>
        </p:nvSpPr>
        <p:spPr>
          <a:xfrm>
            <a:off x="3722638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91" name="Google Shape;691;p71"/>
          <p:cNvSpPr txBox="1"/>
          <p:nvPr>
            <p:ph idx="21" type="body"/>
          </p:nvPr>
        </p:nvSpPr>
        <p:spPr>
          <a:xfrm>
            <a:off x="3722638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92" name="Google Shape;692;p71"/>
          <p:cNvSpPr txBox="1"/>
          <p:nvPr>
            <p:ph idx="22" type="body"/>
          </p:nvPr>
        </p:nvSpPr>
        <p:spPr>
          <a:xfrm>
            <a:off x="1941375" y="42072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93" name="Google Shape;693;p71"/>
          <p:cNvSpPr txBox="1"/>
          <p:nvPr>
            <p:ph idx="23" type="body"/>
          </p:nvPr>
        </p:nvSpPr>
        <p:spPr>
          <a:xfrm>
            <a:off x="1941375" y="373647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94" name="Google Shape;694;p71"/>
          <p:cNvSpPr txBox="1"/>
          <p:nvPr>
            <p:ph idx="24" type="body"/>
          </p:nvPr>
        </p:nvSpPr>
        <p:spPr>
          <a:xfrm>
            <a:off x="1941375" y="3247325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95" name="Google Shape;695;p71"/>
          <p:cNvSpPr txBox="1"/>
          <p:nvPr>
            <p:ph idx="25" type="body"/>
          </p:nvPr>
        </p:nvSpPr>
        <p:spPr>
          <a:xfrm>
            <a:off x="1941375" y="27580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96" name="Google Shape;696;p71"/>
          <p:cNvSpPr txBox="1"/>
          <p:nvPr>
            <p:ph idx="26" type="body"/>
          </p:nvPr>
        </p:nvSpPr>
        <p:spPr>
          <a:xfrm>
            <a:off x="1941375" y="2268713"/>
            <a:ext cx="1771200" cy="321300"/>
          </a:xfrm>
          <a:prstGeom prst="rect">
            <a:avLst/>
          </a:prstGeom>
        </p:spPr>
        <p:txBody>
          <a:bodyPr anchorCtr="0" anchor="t" bIns="180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97" name="Google Shape;697;p71"/>
          <p:cNvSpPr txBox="1"/>
          <p:nvPr>
            <p:ph idx="27" type="subTitle"/>
          </p:nvPr>
        </p:nvSpPr>
        <p:spPr>
          <a:xfrm>
            <a:off x="7282625" y="1724120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71"/>
          <p:cNvSpPr txBox="1"/>
          <p:nvPr>
            <p:ph idx="28" type="subTitle"/>
          </p:nvPr>
        </p:nvSpPr>
        <p:spPr>
          <a:xfrm>
            <a:off x="337750" y="420722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9pPr>
          </a:lstStyle>
          <a:p/>
        </p:txBody>
      </p:sp>
      <p:sp>
        <p:nvSpPr>
          <p:cNvPr id="699" name="Google Shape;699;p71"/>
          <p:cNvSpPr txBox="1"/>
          <p:nvPr>
            <p:ph idx="29" type="subTitle"/>
          </p:nvPr>
        </p:nvSpPr>
        <p:spPr>
          <a:xfrm>
            <a:off x="337750" y="37373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9pPr>
          </a:lstStyle>
          <a:p/>
        </p:txBody>
      </p:sp>
      <p:sp>
        <p:nvSpPr>
          <p:cNvPr id="700" name="Google Shape;700;p71"/>
          <p:cNvSpPr txBox="1"/>
          <p:nvPr>
            <p:ph idx="30" type="subTitle"/>
          </p:nvPr>
        </p:nvSpPr>
        <p:spPr>
          <a:xfrm>
            <a:off x="337750" y="32477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9pPr>
          </a:lstStyle>
          <a:p/>
        </p:txBody>
      </p:sp>
      <p:sp>
        <p:nvSpPr>
          <p:cNvPr id="701" name="Google Shape;701;p71"/>
          <p:cNvSpPr txBox="1"/>
          <p:nvPr>
            <p:ph idx="31" type="subTitle"/>
          </p:nvPr>
        </p:nvSpPr>
        <p:spPr>
          <a:xfrm>
            <a:off x="337750" y="27581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9pPr>
          </a:lstStyle>
          <a:p/>
        </p:txBody>
      </p:sp>
      <p:sp>
        <p:nvSpPr>
          <p:cNvPr id="702" name="Google Shape;702;p71"/>
          <p:cNvSpPr txBox="1"/>
          <p:nvPr>
            <p:ph idx="32" type="subTitle"/>
          </p:nvPr>
        </p:nvSpPr>
        <p:spPr>
          <a:xfrm>
            <a:off x="337750" y="2268575"/>
            <a:ext cx="1339200" cy="1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 b="1"/>
            </a:lvl9pPr>
          </a:lstStyle>
          <a:p/>
        </p:txBody>
      </p:sp>
      <p:sp>
        <p:nvSpPr>
          <p:cNvPr id="703" name="Google Shape;703;p71"/>
          <p:cNvSpPr txBox="1"/>
          <p:nvPr>
            <p:ph idx="33" type="title"/>
          </p:nvPr>
        </p:nvSpPr>
        <p:spPr>
          <a:xfrm>
            <a:off x="596525" y="753313"/>
            <a:ext cx="70620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4" name="Google Shape;704;p71"/>
          <p:cNvSpPr txBox="1"/>
          <p:nvPr>
            <p:ph idx="34" type="subTitle"/>
          </p:nvPr>
        </p:nvSpPr>
        <p:spPr>
          <a:xfrm>
            <a:off x="1950863" y="1724125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71"/>
          <p:cNvSpPr txBox="1"/>
          <p:nvPr>
            <p:ph idx="35" type="subTitle"/>
          </p:nvPr>
        </p:nvSpPr>
        <p:spPr>
          <a:xfrm>
            <a:off x="3726825" y="1724125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71"/>
          <p:cNvSpPr txBox="1"/>
          <p:nvPr>
            <p:ph idx="36" type="subTitle"/>
          </p:nvPr>
        </p:nvSpPr>
        <p:spPr>
          <a:xfrm>
            <a:off x="5503900" y="1724125"/>
            <a:ext cx="1771200" cy="3960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731">
          <p15:clr>
            <a:srgbClr val="E46962"/>
          </p15:clr>
        </p15:guide>
        <p15:guide id="2" orient="horz" pos="2435">
          <p15:clr>
            <a:srgbClr val="E46962"/>
          </p15:clr>
        </p15:guide>
        <p15:guide id="3" orient="horz" pos="1819">
          <p15:clr>
            <a:srgbClr val="E46962"/>
          </p15:clr>
        </p15:guide>
        <p15:guide id="4" orient="horz" pos="2129">
          <p15:clr>
            <a:srgbClr val="E46962"/>
          </p15:clr>
        </p15:guide>
        <p15:guide id="5" orient="horz" pos="1510">
          <p15:clr>
            <a:srgbClr val="E46962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 and folder background">
  <p:cSld name="CUSTOM_1_1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2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09" name="Google Shape;709;p72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10" name="Google Shape;710;p72"/>
          <p:cNvSpPr txBox="1"/>
          <p:nvPr>
            <p:ph idx="2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11" name="Google Shape;711;p72"/>
          <p:cNvSpPr txBox="1"/>
          <p:nvPr>
            <p:ph idx="3" type="subTitle"/>
          </p:nvPr>
        </p:nvSpPr>
        <p:spPr>
          <a:xfrm>
            <a:off x="57241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12" name="Google Shape;712;p72"/>
          <p:cNvSpPr txBox="1"/>
          <p:nvPr>
            <p:ph type="title"/>
          </p:nvPr>
        </p:nvSpPr>
        <p:spPr>
          <a:xfrm>
            <a:off x="2777959" y="131799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13" name="Google Shape;713;p72"/>
          <p:cNvSpPr txBox="1"/>
          <p:nvPr>
            <p:ph idx="4" type="subTitle"/>
          </p:nvPr>
        </p:nvSpPr>
        <p:spPr>
          <a:xfrm>
            <a:off x="4617888" y="2276000"/>
            <a:ext cx="4291500" cy="525600"/>
          </a:xfrm>
          <a:prstGeom prst="rect">
            <a:avLst/>
          </a:prstGeom>
        </p:spPr>
        <p:txBody>
          <a:bodyPr anchorCtr="0" anchor="t" bIns="0" lIns="180000" spcFirstLastPara="1" rIns="18000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cxnSp>
        <p:nvCxnSpPr>
          <p:cNvPr id="714" name="Google Shape;714;p72"/>
          <p:cNvCxnSpPr/>
          <p:nvPr/>
        </p:nvCxnSpPr>
        <p:spPr>
          <a:xfrm rot="10800000">
            <a:off x="5397992" y="3025650"/>
            <a:ext cx="0" cy="157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15" name="Google Shape;715;p72"/>
          <p:cNvCxnSpPr/>
          <p:nvPr/>
        </p:nvCxnSpPr>
        <p:spPr>
          <a:xfrm rot="10800000">
            <a:off x="6114201" y="3025007"/>
            <a:ext cx="0" cy="157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16" name="Google Shape;716;p72"/>
          <p:cNvCxnSpPr/>
          <p:nvPr/>
        </p:nvCxnSpPr>
        <p:spPr>
          <a:xfrm rot="10800000">
            <a:off x="6816098" y="3025650"/>
            <a:ext cx="0" cy="157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17" name="Google Shape;717;p72"/>
          <p:cNvCxnSpPr/>
          <p:nvPr/>
        </p:nvCxnSpPr>
        <p:spPr>
          <a:xfrm rot="10800000">
            <a:off x="7517325" y="3025650"/>
            <a:ext cx="0" cy="157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18" name="Google Shape;718;p72"/>
          <p:cNvCxnSpPr/>
          <p:nvPr/>
        </p:nvCxnSpPr>
        <p:spPr>
          <a:xfrm rot="10800000">
            <a:off x="8218904" y="3025011"/>
            <a:ext cx="0" cy="157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19" name="Google Shape;719;p72"/>
          <p:cNvCxnSpPr/>
          <p:nvPr/>
        </p:nvCxnSpPr>
        <p:spPr>
          <a:xfrm rot="10800000">
            <a:off x="5043384" y="4397242"/>
            <a:ext cx="368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20" name="Google Shape;720;p72"/>
          <p:cNvCxnSpPr/>
          <p:nvPr/>
        </p:nvCxnSpPr>
        <p:spPr>
          <a:xfrm rot="10800000">
            <a:off x="5043384" y="4106948"/>
            <a:ext cx="368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21" name="Google Shape;721;p72"/>
          <p:cNvCxnSpPr/>
          <p:nvPr/>
        </p:nvCxnSpPr>
        <p:spPr>
          <a:xfrm rot="10800000">
            <a:off x="5043384" y="3813733"/>
            <a:ext cx="368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22" name="Google Shape;722;p72"/>
          <p:cNvCxnSpPr/>
          <p:nvPr/>
        </p:nvCxnSpPr>
        <p:spPr>
          <a:xfrm rot="10800000">
            <a:off x="5043384" y="3521491"/>
            <a:ext cx="368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23" name="Google Shape;723;p72"/>
          <p:cNvCxnSpPr/>
          <p:nvPr/>
        </p:nvCxnSpPr>
        <p:spPr>
          <a:xfrm rot="10800000">
            <a:off x="5043384" y="3228574"/>
            <a:ext cx="368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24" name="Google Shape;724;p72"/>
          <p:cNvCxnSpPr/>
          <p:nvPr/>
        </p:nvCxnSpPr>
        <p:spPr>
          <a:xfrm rot="10800000">
            <a:off x="5043640" y="4602364"/>
            <a:ext cx="368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5" name="Google Shape;725;p72"/>
          <p:cNvCxnSpPr/>
          <p:nvPr/>
        </p:nvCxnSpPr>
        <p:spPr>
          <a:xfrm rot="10800000">
            <a:off x="5043455" y="3022856"/>
            <a:ext cx="0" cy="1582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6" name="Google Shape;726;p72"/>
          <p:cNvSpPr txBox="1"/>
          <p:nvPr>
            <p:ph idx="5" type="subTitle"/>
          </p:nvPr>
        </p:nvSpPr>
        <p:spPr>
          <a:xfrm>
            <a:off x="392000" y="4601800"/>
            <a:ext cx="9165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27" name="Google Shape;727;p72"/>
          <p:cNvSpPr txBox="1"/>
          <p:nvPr>
            <p:ph idx="6" type="subTitle"/>
          </p:nvPr>
        </p:nvSpPr>
        <p:spPr>
          <a:xfrm>
            <a:off x="1390838" y="4601800"/>
            <a:ext cx="9165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28" name="Google Shape;728;p72"/>
          <p:cNvSpPr txBox="1"/>
          <p:nvPr>
            <p:ph idx="7" type="subTitle"/>
          </p:nvPr>
        </p:nvSpPr>
        <p:spPr>
          <a:xfrm>
            <a:off x="2389500" y="4602800"/>
            <a:ext cx="9036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29" name="Google Shape;729;p72"/>
          <p:cNvSpPr txBox="1"/>
          <p:nvPr>
            <p:ph idx="8" type="subTitle"/>
          </p:nvPr>
        </p:nvSpPr>
        <p:spPr>
          <a:xfrm>
            <a:off x="3388150" y="4601800"/>
            <a:ext cx="9603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30" name="Google Shape;730;p72"/>
          <p:cNvSpPr txBox="1"/>
          <p:nvPr>
            <p:ph idx="9" type="subTitle"/>
          </p:nvPr>
        </p:nvSpPr>
        <p:spPr>
          <a:xfrm>
            <a:off x="392025" y="4022425"/>
            <a:ext cx="916500" cy="579600"/>
          </a:xfrm>
          <a:prstGeom prst="rect">
            <a:avLst/>
          </a:prstGeom>
        </p:spPr>
        <p:txBody>
          <a:bodyPr anchorCtr="0" anchor="b" bIns="0" lIns="54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Medium"/>
              <a:buNone/>
              <a:defRPr sz="30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31" name="Google Shape;731;p72"/>
          <p:cNvSpPr txBox="1"/>
          <p:nvPr>
            <p:ph idx="13" type="subTitle"/>
          </p:nvPr>
        </p:nvSpPr>
        <p:spPr>
          <a:xfrm>
            <a:off x="1391050" y="3875575"/>
            <a:ext cx="916500" cy="726600"/>
          </a:xfrm>
          <a:prstGeom prst="rect">
            <a:avLst/>
          </a:prstGeom>
        </p:spPr>
        <p:txBody>
          <a:bodyPr anchorCtr="0" anchor="b" bIns="0" lIns="54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Medium"/>
              <a:buNone/>
              <a:defRPr sz="30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32" name="Google Shape;732;p72"/>
          <p:cNvSpPr txBox="1"/>
          <p:nvPr>
            <p:ph idx="14" type="subTitle"/>
          </p:nvPr>
        </p:nvSpPr>
        <p:spPr>
          <a:xfrm>
            <a:off x="2390200" y="3875575"/>
            <a:ext cx="916500" cy="726600"/>
          </a:xfrm>
          <a:prstGeom prst="rect">
            <a:avLst/>
          </a:prstGeom>
        </p:spPr>
        <p:txBody>
          <a:bodyPr anchorCtr="0" anchor="b" bIns="0" lIns="54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Medium"/>
              <a:buNone/>
              <a:defRPr sz="30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33" name="Google Shape;733;p72"/>
          <p:cNvSpPr txBox="1"/>
          <p:nvPr>
            <p:ph idx="15" type="subTitle"/>
          </p:nvPr>
        </p:nvSpPr>
        <p:spPr>
          <a:xfrm>
            <a:off x="3394525" y="4022425"/>
            <a:ext cx="954000" cy="579600"/>
          </a:xfrm>
          <a:prstGeom prst="rect">
            <a:avLst/>
          </a:prstGeom>
        </p:spPr>
        <p:txBody>
          <a:bodyPr anchorCtr="0" anchor="b" bIns="0" lIns="54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Medium"/>
              <a:buNone/>
              <a:defRPr sz="3000"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34" name="Google Shape;734;p72"/>
          <p:cNvSpPr txBox="1"/>
          <p:nvPr>
            <p:ph idx="16" type="subTitle"/>
          </p:nvPr>
        </p:nvSpPr>
        <p:spPr>
          <a:xfrm>
            <a:off x="227625" y="2276000"/>
            <a:ext cx="4291500" cy="525600"/>
          </a:xfrm>
          <a:prstGeom prst="rect">
            <a:avLst/>
          </a:prstGeom>
        </p:spPr>
        <p:txBody>
          <a:bodyPr anchorCtr="0" anchor="t" bIns="0" lIns="180000" spcFirstLastPara="1" rIns="18000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euton Light"/>
              <a:buNone/>
              <a:defRPr sz="1600"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735" name="Google Shape;735;p72"/>
          <p:cNvSpPr txBox="1"/>
          <p:nvPr>
            <p:ph idx="17" type="subTitle"/>
          </p:nvPr>
        </p:nvSpPr>
        <p:spPr>
          <a:xfrm>
            <a:off x="5401957" y="4602450"/>
            <a:ext cx="5076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36" name="Google Shape;736;p72"/>
          <p:cNvSpPr txBox="1"/>
          <p:nvPr>
            <p:ph idx="18" type="subTitle"/>
          </p:nvPr>
        </p:nvSpPr>
        <p:spPr>
          <a:xfrm>
            <a:off x="6104132" y="4602450"/>
            <a:ext cx="5076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37" name="Google Shape;737;p72"/>
          <p:cNvSpPr txBox="1"/>
          <p:nvPr>
            <p:ph idx="19" type="subTitle"/>
          </p:nvPr>
        </p:nvSpPr>
        <p:spPr>
          <a:xfrm>
            <a:off x="6811663" y="4602450"/>
            <a:ext cx="5076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38" name="Google Shape;738;p72"/>
          <p:cNvSpPr txBox="1"/>
          <p:nvPr>
            <p:ph idx="20" type="subTitle"/>
          </p:nvPr>
        </p:nvSpPr>
        <p:spPr>
          <a:xfrm>
            <a:off x="8220182" y="4602450"/>
            <a:ext cx="5076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39" name="Google Shape;739;p72"/>
          <p:cNvSpPr txBox="1"/>
          <p:nvPr>
            <p:ph idx="21" type="subTitle"/>
          </p:nvPr>
        </p:nvSpPr>
        <p:spPr>
          <a:xfrm>
            <a:off x="7516525" y="4602450"/>
            <a:ext cx="507600" cy="1836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40" name="Google Shape;740;p72"/>
          <p:cNvSpPr txBox="1"/>
          <p:nvPr>
            <p:ph idx="22" type="subTitle"/>
          </p:nvPr>
        </p:nvSpPr>
        <p:spPr>
          <a:xfrm>
            <a:off x="4695907" y="4059350"/>
            <a:ext cx="309600" cy="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41" name="Google Shape;741;p72"/>
          <p:cNvSpPr txBox="1"/>
          <p:nvPr>
            <p:ph idx="23" type="subTitle"/>
          </p:nvPr>
        </p:nvSpPr>
        <p:spPr>
          <a:xfrm>
            <a:off x="4695907" y="4358875"/>
            <a:ext cx="309600" cy="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42" name="Google Shape;742;p72"/>
          <p:cNvSpPr txBox="1"/>
          <p:nvPr>
            <p:ph idx="24" type="subTitle"/>
          </p:nvPr>
        </p:nvSpPr>
        <p:spPr>
          <a:xfrm>
            <a:off x="4695907" y="3474700"/>
            <a:ext cx="309600" cy="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43" name="Google Shape;743;p72"/>
          <p:cNvSpPr txBox="1"/>
          <p:nvPr>
            <p:ph idx="25" type="subTitle"/>
          </p:nvPr>
        </p:nvSpPr>
        <p:spPr>
          <a:xfrm>
            <a:off x="4695907" y="3777850"/>
            <a:ext cx="309600" cy="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44" name="Google Shape;744;p72"/>
          <p:cNvSpPr txBox="1"/>
          <p:nvPr>
            <p:ph idx="26" type="subTitle"/>
          </p:nvPr>
        </p:nvSpPr>
        <p:spPr>
          <a:xfrm>
            <a:off x="4695907" y="3181775"/>
            <a:ext cx="309600" cy="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45" name="Google Shape;745;p72"/>
          <p:cNvSpPr txBox="1"/>
          <p:nvPr>
            <p:ph idx="27" type="title"/>
          </p:nvPr>
        </p:nvSpPr>
        <p:spPr>
          <a:xfrm>
            <a:off x="593775" y="707062"/>
            <a:ext cx="7196400" cy="615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s 2">
  <p:cSld name="CUSTOM_7_1_1_1_1_1_1_1_1_1_1_1_1_1_1_1_1_9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3"/>
          <p:cNvSpPr txBox="1"/>
          <p:nvPr>
            <p:ph type="title"/>
          </p:nvPr>
        </p:nvSpPr>
        <p:spPr>
          <a:xfrm>
            <a:off x="2121700" y="637675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48" name="Google Shape;748;p73"/>
          <p:cNvSpPr txBox="1"/>
          <p:nvPr>
            <p:ph idx="2" type="title"/>
          </p:nvPr>
        </p:nvSpPr>
        <p:spPr>
          <a:xfrm>
            <a:off x="3899225" y="637675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49" name="Google Shape;749;p73"/>
          <p:cNvSpPr txBox="1"/>
          <p:nvPr>
            <p:ph idx="3" type="title"/>
          </p:nvPr>
        </p:nvSpPr>
        <p:spPr>
          <a:xfrm>
            <a:off x="5676475" y="637675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50" name="Google Shape;750;p73"/>
          <p:cNvSpPr txBox="1"/>
          <p:nvPr>
            <p:ph idx="4" type="title"/>
          </p:nvPr>
        </p:nvSpPr>
        <p:spPr>
          <a:xfrm>
            <a:off x="7453725" y="637675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51" name="Google Shape;751;p73"/>
          <p:cNvSpPr txBox="1"/>
          <p:nvPr>
            <p:ph idx="5" type="title"/>
          </p:nvPr>
        </p:nvSpPr>
        <p:spPr>
          <a:xfrm>
            <a:off x="341975" y="637675"/>
            <a:ext cx="360000" cy="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52" name="Google Shape;752;p73"/>
          <p:cNvSpPr txBox="1"/>
          <p:nvPr>
            <p:ph idx="6" type="title"/>
          </p:nvPr>
        </p:nvSpPr>
        <p:spPr>
          <a:xfrm>
            <a:off x="2184250" y="1183050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53" name="Google Shape;753;p73"/>
          <p:cNvSpPr txBox="1"/>
          <p:nvPr>
            <p:ph idx="7" type="title"/>
          </p:nvPr>
        </p:nvSpPr>
        <p:spPr>
          <a:xfrm>
            <a:off x="3962263" y="1183050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54" name="Google Shape;754;p73"/>
          <p:cNvSpPr txBox="1"/>
          <p:nvPr>
            <p:ph idx="8" type="title"/>
          </p:nvPr>
        </p:nvSpPr>
        <p:spPr>
          <a:xfrm>
            <a:off x="406525" y="1183050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55" name="Google Shape;755;p73"/>
          <p:cNvSpPr txBox="1"/>
          <p:nvPr>
            <p:ph idx="9" type="title"/>
          </p:nvPr>
        </p:nvSpPr>
        <p:spPr>
          <a:xfrm>
            <a:off x="5729600" y="1183050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56" name="Google Shape;756;p73"/>
          <p:cNvSpPr txBox="1"/>
          <p:nvPr>
            <p:ph idx="13" type="title"/>
          </p:nvPr>
        </p:nvSpPr>
        <p:spPr>
          <a:xfrm>
            <a:off x="7518138" y="1183050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57" name="Google Shape;757;p73"/>
          <p:cNvSpPr txBox="1"/>
          <p:nvPr>
            <p:ph idx="1" type="body"/>
          </p:nvPr>
        </p:nvSpPr>
        <p:spPr>
          <a:xfrm>
            <a:off x="223881" y="3318500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58" name="Google Shape;758;p73"/>
          <p:cNvSpPr txBox="1"/>
          <p:nvPr>
            <p:ph idx="14" type="body"/>
          </p:nvPr>
        </p:nvSpPr>
        <p:spPr>
          <a:xfrm>
            <a:off x="2004019" y="3316400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59" name="Google Shape;759;p73"/>
          <p:cNvSpPr txBox="1"/>
          <p:nvPr>
            <p:ph idx="15" type="body"/>
          </p:nvPr>
        </p:nvSpPr>
        <p:spPr>
          <a:xfrm>
            <a:off x="3781781" y="3317450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60" name="Google Shape;760;p73"/>
          <p:cNvSpPr txBox="1"/>
          <p:nvPr>
            <p:ph idx="16" type="body"/>
          </p:nvPr>
        </p:nvSpPr>
        <p:spPr>
          <a:xfrm>
            <a:off x="5559956" y="3315350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61" name="Google Shape;761;p73"/>
          <p:cNvSpPr txBox="1"/>
          <p:nvPr>
            <p:ph idx="17" type="body"/>
          </p:nvPr>
        </p:nvSpPr>
        <p:spPr>
          <a:xfrm>
            <a:off x="7341056" y="3315350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62" name="Google Shape;762;p73"/>
          <p:cNvSpPr txBox="1"/>
          <p:nvPr>
            <p:ph idx="18" type="body"/>
          </p:nvPr>
        </p:nvSpPr>
        <p:spPr>
          <a:xfrm>
            <a:off x="223881" y="4143425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63" name="Google Shape;763;p73"/>
          <p:cNvSpPr txBox="1"/>
          <p:nvPr>
            <p:ph idx="19" type="body"/>
          </p:nvPr>
        </p:nvSpPr>
        <p:spPr>
          <a:xfrm>
            <a:off x="2004019" y="4143425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64" name="Google Shape;764;p73"/>
          <p:cNvSpPr txBox="1"/>
          <p:nvPr>
            <p:ph idx="20" type="body"/>
          </p:nvPr>
        </p:nvSpPr>
        <p:spPr>
          <a:xfrm>
            <a:off x="3781781" y="4143425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65" name="Google Shape;765;p73"/>
          <p:cNvSpPr txBox="1"/>
          <p:nvPr>
            <p:ph idx="21" type="body"/>
          </p:nvPr>
        </p:nvSpPr>
        <p:spPr>
          <a:xfrm>
            <a:off x="5559956" y="4143425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66" name="Google Shape;766;p73"/>
          <p:cNvSpPr txBox="1"/>
          <p:nvPr>
            <p:ph idx="22" type="body"/>
          </p:nvPr>
        </p:nvSpPr>
        <p:spPr>
          <a:xfrm>
            <a:off x="7341056" y="4143425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67" name="Google Shape;767;p73"/>
          <p:cNvSpPr txBox="1"/>
          <p:nvPr>
            <p:ph idx="23" type="title"/>
          </p:nvPr>
        </p:nvSpPr>
        <p:spPr>
          <a:xfrm>
            <a:off x="3782413" y="1925063"/>
            <a:ext cx="1778700" cy="651900"/>
          </a:xfrm>
          <a:prstGeom prst="rect">
            <a:avLst/>
          </a:prstGeom>
        </p:spPr>
        <p:txBody>
          <a:bodyPr anchorCtr="0" anchor="t" bIns="54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768" name="Google Shape;768;p73"/>
          <p:cNvSpPr txBox="1"/>
          <p:nvPr>
            <p:ph idx="24" type="title"/>
          </p:nvPr>
        </p:nvSpPr>
        <p:spPr>
          <a:xfrm>
            <a:off x="2004613" y="1924013"/>
            <a:ext cx="1778700" cy="651900"/>
          </a:xfrm>
          <a:prstGeom prst="rect">
            <a:avLst/>
          </a:prstGeom>
        </p:spPr>
        <p:txBody>
          <a:bodyPr anchorCtr="0" anchor="t" bIns="54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769" name="Google Shape;769;p73"/>
          <p:cNvSpPr txBox="1"/>
          <p:nvPr>
            <p:ph idx="25" type="title"/>
          </p:nvPr>
        </p:nvSpPr>
        <p:spPr>
          <a:xfrm>
            <a:off x="227650" y="1926113"/>
            <a:ext cx="1778700" cy="651900"/>
          </a:xfrm>
          <a:prstGeom prst="rect">
            <a:avLst/>
          </a:prstGeom>
        </p:spPr>
        <p:txBody>
          <a:bodyPr anchorCtr="0" anchor="t" bIns="54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770" name="Google Shape;770;p73"/>
          <p:cNvSpPr txBox="1"/>
          <p:nvPr>
            <p:ph idx="26" type="title"/>
          </p:nvPr>
        </p:nvSpPr>
        <p:spPr>
          <a:xfrm>
            <a:off x="7340875" y="1922963"/>
            <a:ext cx="1778700" cy="651900"/>
          </a:xfrm>
          <a:prstGeom prst="rect">
            <a:avLst/>
          </a:prstGeom>
        </p:spPr>
        <p:txBody>
          <a:bodyPr anchorCtr="0" anchor="t" bIns="54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771" name="Google Shape;771;p73"/>
          <p:cNvSpPr txBox="1"/>
          <p:nvPr>
            <p:ph idx="27" type="title"/>
          </p:nvPr>
        </p:nvSpPr>
        <p:spPr>
          <a:xfrm>
            <a:off x="5559375" y="1922963"/>
            <a:ext cx="1778700" cy="651900"/>
          </a:xfrm>
          <a:prstGeom prst="rect">
            <a:avLst/>
          </a:prstGeom>
        </p:spPr>
        <p:txBody>
          <a:bodyPr anchorCtr="0" anchor="t" bIns="54000" lIns="108000" spcFirstLastPara="1" rIns="1080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772" name="Google Shape;772;p73"/>
          <p:cNvSpPr txBox="1"/>
          <p:nvPr>
            <p:ph idx="28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73" name="Google Shape;773;p73"/>
          <p:cNvSpPr txBox="1"/>
          <p:nvPr>
            <p:ph idx="29" type="body"/>
          </p:nvPr>
        </p:nvSpPr>
        <p:spPr>
          <a:xfrm>
            <a:off x="223881" y="2490413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74" name="Google Shape;774;p73"/>
          <p:cNvSpPr txBox="1"/>
          <p:nvPr>
            <p:ph idx="30" type="body"/>
          </p:nvPr>
        </p:nvSpPr>
        <p:spPr>
          <a:xfrm>
            <a:off x="2004019" y="2488313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75" name="Google Shape;775;p73"/>
          <p:cNvSpPr txBox="1"/>
          <p:nvPr>
            <p:ph idx="31" type="body"/>
          </p:nvPr>
        </p:nvSpPr>
        <p:spPr>
          <a:xfrm>
            <a:off x="3781781" y="2489363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76" name="Google Shape;776;p73"/>
          <p:cNvSpPr txBox="1"/>
          <p:nvPr>
            <p:ph idx="32" type="body"/>
          </p:nvPr>
        </p:nvSpPr>
        <p:spPr>
          <a:xfrm>
            <a:off x="5559956" y="2487263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77" name="Google Shape;777;p73"/>
          <p:cNvSpPr txBox="1"/>
          <p:nvPr>
            <p:ph idx="33" type="body"/>
          </p:nvPr>
        </p:nvSpPr>
        <p:spPr>
          <a:xfrm>
            <a:off x="7341056" y="2487263"/>
            <a:ext cx="1778400" cy="651600"/>
          </a:xfrm>
          <a:prstGeom prst="rect">
            <a:avLst/>
          </a:prstGeom>
        </p:spPr>
        <p:txBody>
          <a:bodyPr anchorCtr="0" anchor="t" bIns="54000" lIns="108000" spcFirstLastPara="1" rIns="108000" wrap="square" tIns="54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 1">
  <p:cSld name="CUSTOM_7_1_1_1_1_1_1_1_1_1_1_1_1_1_1_1_1_7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4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80" name="Google Shape;780;p74"/>
          <p:cNvSpPr txBox="1"/>
          <p:nvPr>
            <p:ph type="title"/>
          </p:nvPr>
        </p:nvSpPr>
        <p:spPr>
          <a:xfrm>
            <a:off x="594025" y="539600"/>
            <a:ext cx="71967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9pPr>
          </a:lstStyle>
          <a:p/>
        </p:txBody>
      </p:sp>
      <p:cxnSp>
        <p:nvCxnSpPr>
          <p:cNvPr id="781" name="Google Shape;781;p74"/>
          <p:cNvCxnSpPr/>
          <p:nvPr/>
        </p:nvCxnSpPr>
        <p:spPr>
          <a:xfrm rot="10800000">
            <a:off x="1721971" y="1322379"/>
            <a:ext cx="0" cy="322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82" name="Google Shape;782;p74"/>
          <p:cNvCxnSpPr/>
          <p:nvPr/>
        </p:nvCxnSpPr>
        <p:spPr>
          <a:xfrm rot="10800000">
            <a:off x="3185875" y="1321065"/>
            <a:ext cx="0" cy="322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83" name="Google Shape;783;p74"/>
          <p:cNvCxnSpPr/>
          <p:nvPr/>
        </p:nvCxnSpPr>
        <p:spPr>
          <a:xfrm rot="10800000">
            <a:off x="4620526" y="1322379"/>
            <a:ext cx="0" cy="322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84" name="Google Shape;784;p74"/>
          <p:cNvCxnSpPr/>
          <p:nvPr/>
        </p:nvCxnSpPr>
        <p:spPr>
          <a:xfrm rot="10800000">
            <a:off x="6053808" y="1322379"/>
            <a:ext cx="0" cy="322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85" name="Google Shape;785;p74"/>
          <p:cNvCxnSpPr/>
          <p:nvPr/>
        </p:nvCxnSpPr>
        <p:spPr>
          <a:xfrm rot="10800000">
            <a:off x="7487809" y="1321073"/>
            <a:ext cx="0" cy="322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86" name="Google Shape;786;p74"/>
          <p:cNvCxnSpPr/>
          <p:nvPr/>
        </p:nvCxnSpPr>
        <p:spPr>
          <a:xfrm rot="10800000">
            <a:off x="997162" y="4125842"/>
            <a:ext cx="753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87" name="Google Shape;787;p74"/>
          <p:cNvCxnSpPr/>
          <p:nvPr/>
        </p:nvCxnSpPr>
        <p:spPr>
          <a:xfrm rot="10800000">
            <a:off x="997162" y="3532492"/>
            <a:ext cx="753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88" name="Google Shape;788;p74"/>
          <p:cNvCxnSpPr/>
          <p:nvPr/>
        </p:nvCxnSpPr>
        <p:spPr>
          <a:xfrm rot="10800000">
            <a:off x="997162" y="2933172"/>
            <a:ext cx="753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89" name="Google Shape;789;p74"/>
          <p:cNvCxnSpPr/>
          <p:nvPr/>
        </p:nvCxnSpPr>
        <p:spPr>
          <a:xfrm rot="10800000">
            <a:off x="997162" y="2335841"/>
            <a:ext cx="753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90" name="Google Shape;790;p74"/>
          <p:cNvCxnSpPr/>
          <p:nvPr/>
        </p:nvCxnSpPr>
        <p:spPr>
          <a:xfrm rot="10800000">
            <a:off x="997162" y="1737130"/>
            <a:ext cx="753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91" name="Google Shape;791;p74"/>
          <p:cNvCxnSpPr/>
          <p:nvPr/>
        </p:nvCxnSpPr>
        <p:spPr>
          <a:xfrm rot="10800000">
            <a:off x="997686" y="4545103"/>
            <a:ext cx="753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2" name="Google Shape;792;p74"/>
          <p:cNvCxnSpPr/>
          <p:nvPr/>
        </p:nvCxnSpPr>
        <p:spPr>
          <a:xfrm rot="10800000">
            <a:off x="997311" y="1316605"/>
            <a:ext cx="0" cy="323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3" name="Google Shape;793;p74"/>
          <p:cNvSpPr txBox="1"/>
          <p:nvPr>
            <p:ph idx="2" type="subTitle"/>
          </p:nvPr>
        </p:nvSpPr>
        <p:spPr>
          <a:xfrm>
            <a:off x="1730075" y="4545279"/>
            <a:ext cx="1037400" cy="3753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794" name="Google Shape;794;p74"/>
          <p:cNvSpPr txBox="1"/>
          <p:nvPr>
            <p:ph idx="3" type="subTitle"/>
          </p:nvPr>
        </p:nvSpPr>
        <p:spPr>
          <a:xfrm>
            <a:off x="3165294" y="4545279"/>
            <a:ext cx="1037400" cy="3753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795" name="Google Shape;795;p74"/>
          <p:cNvSpPr txBox="1"/>
          <p:nvPr>
            <p:ph idx="4" type="subTitle"/>
          </p:nvPr>
        </p:nvSpPr>
        <p:spPr>
          <a:xfrm>
            <a:off x="4611461" y="4545279"/>
            <a:ext cx="1037400" cy="3753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796" name="Google Shape;796;p74"/>
          <p:cNvSpPr txBox="1"/>
          <p:nvPr>
            <p:ph idx="5" type="subTitle"/>
          </p:nvPr>
        </p:nvSpPr>
        <p:spPr>
          <a:xfrm>
            <a:off x="7490421" y="4545279"/>
            <a:ext cx="1037400" cy="3753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797" name="Google Shape;797;p74"/>
          <p:cNvSpPr txBox="1"/>
          <p:nvPr>
            <p:ph idx="6" type="subTitle"/>
          </p:nvPr>
        </p:nvSpPr>
        <p:spPr>
          <a:xfrm>
            <a:off x="6052173" y="4545279"/>
            <a:ext cx="1037400" cy="3753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798" name="Google Shape;798;p74"/>
          <p:cNvSpPr txBox="1"/>
          <p:nvPr>
            <p:ph idx="7" type="subTitle"/>
          </p:nvPr>
        </p:nvSpPr>
        <p:spPr>
          <a:xfrm>
            <a:off x="286936" y="3435204"/>
            <a:ext cx="632700" cy="1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799" name="Google Shape;799;p74"/>
          <p:cNvSpPr txBox="1"/>
          <p:nvPr>
            <p:ph idx="8" type="subTitle"/>
          </p:nvPr>
        </p:nvSpPr>
        <p:spPr>
          <a:xfrm>
            <a:off x="286936" y="4047421"/>
            <a:ext cx="632700" cy="1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800" name="Google Shape;800;p74"/>
          <p:cNvSpPr txBox="1"/>
          <p:nvPr>
            <p:ph idx="9" type="subTitle"/>
          </p:nvPr>
        </p:nvSpPr>
        <p:spPr>
          <a:xfrm>
            <a:off x="286936" y="2240202"/>
            <a:ext cx="632700" cy="1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801" name="Google Shape;801;p74"/>
          <p:cNvSpPr txBox="1"/>
          <p:nvPr>
            <p:ph idx="13" type="subTitle"/>
          </p:nvPr>
        </p:nvSpPr>
        <p:spPr>
          <a:xfrm>
            <a:off x="286936" y="2859829"/>
            <a:ext cx="632700" cy="1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  <p:sp>
        <p:nvSpPr>
          <p:cNvPr id="802" name="Google Shape;802;p74"/>
          <p:cNvSpPr txBox="1"/>
          <p:nvPr>
            <p:ph idx="14" type="subTitle"/>
          </p:nvPr>
        </p:nvSpPr>
        <p:spPr>
          <a:xfrm>
            <a:off x="286936" y="1641475"/>
            <a:ext cx="632700" cy="1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None/>
              <a:defRPr b="1"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Hanken Grotesk"/>
              <a:buNone/>
              <a:defRPr b="1" sz="800"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 2">
  <p:cSld name="CUSTOM_7_1_1_1_1_1_1_1_1_1_1_1_1_1_1_1_1_8">
    <p:bg>
      <p:bgPr>
        <a:solidFill>
          <a:schemeClr val="dk2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5"/>
          <p:cNvSpPr txBox="1"/>
          <p:nvPr>
            <p:ph idx="1" type="body"/>
          </p:nvPr>
        </p:nvSpPr>
        <p:spPr>
          <a:xfrm>
            <a:off x="6832625" y="4360925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05" name="Google Shape;805;p75"/>
          <p:cNvSpPr txBox="1"/>
          <p:nvPr>
            <p:ph idx="2" type="body"/>
          </p:nvPr>
        </p:nvSpPr>
        <p:spPr>
          <a:xfrm>
            <a:off x="4619575" y="4360925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06" name="Google Shape;806;p75"/>
          <p:cNvSpPr txBox="1"/>
          <p:nvPr>
            <p:ph idx="3" type="body"/>
          </p:nvPr>
        </p:nvSpPr>
        <p:spPr>
          <a:xfrm>
            <a:off x="2406525" y="4360925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07" name="Google Shape;807;p75"/>
          <p:cNvSpPr txBox="1"/>
          <p:nvPr>
            <p:ph idx="4" type="body"/>
          </p:nvPr>
        </p:nvSpPr>
        <p:spPr>
          <a:xfrm>
            <a:off x="193475" y="4360925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08" name="Google Shape;808;p75"/>
          <p:cNvSpPr txBox="1"/>
          <p:nvPr>
            <p:ph idx="5" type="body"/>
          </p:nvPr>
        </p:nvSpPr>
        <p:spPr>
          <a:xfrm>
            <a:off x="6831375" y="2557613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09" name="Google Shape;809;p75"/>
          <p:cNvSpPr txBox="1"/>
          <p:nvPr>
            <p:ph idx="6" type="body"/>
          </p:nvPr>
        </p:nvSpPr>
        <p:spPr>
          <a:xfrm>
            <a:off x="4618325" y="2557613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10" name="Google Shape;810;p75"/>
          <p:cNvSpPr txBox="1"/>
          <p:nvPr>
            <p:ph idx="7" type="body"/>
          </p:nvPr>
        </p:nvSpPr>
        <p:spPr>
          <a:xfrm>
            <a:off x="2405275" y="2557613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11" name="Google Shape;811;p75"/>
          <p:cNvSpPr txBox="1"/>
          <p:nvPr>
            <p:ph idx="8" type="body"/>
          </p:nvPr>
        </p:nvSpPr>
        <p:spPr>
          <a:xfrm>
            <a:off x="192225" y="2557613"/>
            <a:ext cx="2120400" cy="496800"/>
          </a:xfrm>
          <a:prstGeom prst="rect">
            <a:avLst/>
          </a:prstGeom>
        </p:spPr>
        <p:txBody>
          <a:bodyPr anchorCtr="0" anchor="t" bIns="91425" lIns="180000" spcFirstLastPara="1" rIns="18000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12" name="Google Shape;812;p75"/>
          <p:cNvSpPr txBox="1"/>
          <p:nvPr>
            <p:ph type="title"/>
          </p:nvPr>
        </p:nvSpPr>
        <p:spPr>
          <a:xfrm>
            <a:off x="594025" y="539600"/>
            <a:ext cx="71967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9pPr>
          </a:lstStyle>
          <a:p/>
        </p:txBody>
      </p:sp>
      <p:sp>
        <p:nvSpPr>
          <p:cNvPr id="813" name="Google Shape;813;p75"/>
          <p:cNvSpPr txBox="1"/>
          <p:nvPr>
            <p:ph idx="9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14" name="Google Shape;814;p75"/>
          <p:cNvSpPr txBox="1"/>
          <p:nvPr>
            <p:ph idx="13" type="title"/>
          </p:nvPr>
        </p:nvSpPr>
        <p:spPr>
          <a:xfrm>
            <a:off x="6996850" y="1364806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815" name="Google Shape;815;p75"/>
          <p:cNvSpPr txBox="1"/>
          <p:nvPr>
            <p:ph idx="14" type="title"/>
          </p:nvPr>
        </p:nvSpPr>
        <p:spPr>
          <a:xfrm>
            <a:off x="4783238" y="1364806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816" name="Google Shape;816;p75"/>
          <p:cNvSpPr txBox="1"/>
          <p:nvPr>
            <p:ph idx="15" type="title"/>
          </p:nvPr>
        </p:nvSpPr>
        <p:spPr>
          <a:xfrm>
            <a:off x="2546913" y="1364806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817" name="Google Shape;817;p75"/>
          <p:cNvSpPr txBox="1"/>
          <p:nvPr>
            <p:ph idx="16" type="title"/>
          </p:nvPr>
        </p:nvSpPr>
        <p:spPr>
          <a:xfrm>
            <a:off x="355638" y="1365769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818" name="Google Shape;818;p75"/>
          <p:cNvSpPr txBox="1"/>
          <p:nvPr>
            <p:ph idx="17" type="title"/>
          </p:nvPr>
        </p:nvSpPr>
        <p:spPr>
          <a:xfrm>
            <a:off x="7002200" y="3163356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819" name="Google Shape;819;p75"/>
          <p:cNvSpPr txBox="1"/>
          <p:nvPr>
            <p:ph idx="18" type="title"/>
          </p:nvPr>
        </p:nvSpPr>
        <p:spPr>
          <a:xfrm>
            <a:off x="4788588" y="3163356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820" name="Google Shape;820;p75"/>
          <p:cNvSpPr txBox="1"/>
          <p:nvPr>
            <p:ph idx="19" type="title"/>
          </p:nvPr>
        </p:nvSpPr>
        <p:spPr>
          <a:xfrm>
            <a:off x="2552263" y="3163356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  <p:sp>
        <p:nvSpPr>
          <p:cNvPr id="821" name="Google Shape;821;p75"/>
          <p:cNvSpPr txBox="1"/>
          <p:nvPr>
            <p:ph idx="20" type="title"/>
          </p:nvPr>
        </p:nvSpPr>
        <p:spPr>
          <a:xfrm>
            <a:off x="360988" y="3164319"/>
            <a:ext cx="1839600" cy="7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Hanken Grotesk Light"/>
              <a:buNone/>
              <a:defRPr sz="5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Hanken Grotesk Light"/>
              <a:buNone/>
              <a:defRPr sz="12000">
                <a:latin typeface="Hanken Grotesk Light"/>
                <a:ea typeface="Hanken Grotesk Light"/>
                <a:cs typeface="Hanken Grotesk Light"/>
                <a:sym typeface="Hanken Grotesk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 3">
  <p:cSld name="CUSTOM_7_1_1_1_1_1_1_1_1_1_1_1_1_1_1_1_1_7_1"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6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24" name="Google Shape;824;p76"/>
          <p:cNvSpPr txBox="1"/>
          <p:nvPr>
            <p:ph type="title"/>
          </p:nvPr>
        </p:nvSpPr>
        <p:spPr>
          <a:xfrm>
            <a:off x="594025" y="539600"/>
            <a:ext cx="71967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9pPr>
          </a:lstStyle>
          <a:p/>
        </p:txBody>
      </p:sp>
      <p:sp>
        <p:nvSpPr>
          <p:cNvPr id="825" name="Google Shape;825;p76"/>
          <p:cNvSpPr txBox="1"/>
          <p:nvPr>
            <p:ph idx="2" type="subTitle"/>
          </p:nvPr>
        </p:nvSpPr>
        <p:spPr>
          <a:xfrm>
            <a:off x="193100" y="3780025"/>
            <a:ext cx="16332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anken Grotesk Light"/>
              <a:buNone/>
              <a:defRPr sz="4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6" name="Google Shape;826;p76"/>
          <p:cNvSpPr txBox="1"/>
          <p:nvPr>
            <p:ph idx="3" type="subTitle"/>
          </p:nvPr>
        </p:nvSpPr>
        <p:spPr>
          <a:xfrm>
            <a:off x="1852425" y="4067625"/>
            <a:ext cx="2529000" cy="237600"/>
          </a:xfrm>
          <a:prstGeom prst="rect">
            <a:avLst/>
          </a:prstGeom>
        </p:spPr>
        <p:txBody>
          <a:bodyPr anchorCtr="0" anchor="t" bIns="0" lIns="5400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27" name="Google Shape;827;p76"/>
          <p:cNvSpPr txBox="1"/>
          <p:nvPr>
            <p:ph idx="4" type="subTitle"/>
          </p:nvPr>
        </p:nvSpPr>
        <p:spPr>
          <a:xfrm>
            <a:off x="193100" y="2519863"/>
            <a:ext cx="16332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anken Grotesk Light"/>
              <a:buNone/>
              <a:defRPr sz="4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8" name="Google Shape;828;p76"/>
          <p:cNvSpPr txBox="1"/>
          <p:nvPr>
            <p:ph idx="5" type="subTitle"/>
          </p:nvPr>
        </p:nvSpPr>
        <p:spPr>
          <a:xfrm>
            <a:off x="1852425" y="2807463"/>
            <a:ext cx="2529000" cy="237600"/>
          </a:xfrm>
          <a:prstGeom prst="rect">
            <a:avLst/>
          </a:prstGeom>
        </p:spPr>
        <p:txBody>
          <a:bodyPr anchorCtr="0" anchor="t" bIns="0" lIns="5400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29" name="Google Shape;829;p76"/>
          <p:cNvSpPr txBox="1"/>
          <p:nvPr>
            <p:ph idx="6" type="subTitle"/>
          </p:nvPr>
        </p:nvSpPr>
        <p:spPr>
          <a:xfrm>
            <a:off x="219077" y="1259725"/>
            <a:ext cx="16332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anken Grotesk Light"/>
              <a:buNone/>
              <a:defRPr sz="4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0" name="Google Shape;830;p76"/>
          <p:cNvSpPr txBox="1"/>
          <p:nvPr>
            <p:ph idx="7" type="subTitle"/>
          </p:nvPr>
        </p:nvSpPr>
        <p:spPr>
          <a:xfrm>
            <a:off x="1852425" y="1547325"/>
            <a:ext cx="2529000" cy="237600"/>
          </a:xfrm>
          <a:prstGeom prst="rect">
            <a:avLst/>
          </a:prstGeom>
        </p:spPr>
        <p:txBody>
          <a:bodyPr anchorCtr="0" anchor="t" bIns="0" lIns="54000" spcFirstLastPara="1" rIns="0" wrap="square" tIns="54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31" name="Google Shape;831;p76"/>
          <p:cNvSpPr txBox="1"/>
          <p:nvPr>
            <p:ph idx="8" type="body"/>
          </p:nvPr>
        </p:nvSpPr>
        <p:spPr>
          <a:xfrm>
            <a:off x="189973" y="4665450"/>
            <a:ext cx="4345200" cy="3744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32" name="Google Shape;832;p76"/>
          <p:cNvSpPr txBox="1"/>
          <p:nvPr>
            <p:ph idx="9" type="body"/>
          </p:nvPr>
        </p:nvSpPr>
        <p:spPr>
          <a:xfrm>
            <a:off x="189973" y="3405288"/>
            <a:ext cx="4345200" cy="3744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33" name="Google Shape;833;p76"/>
          <p:cNvSpPr txBox="1"/>
          <p:nvPr>
            <p:ph idx="13" type="body"/>
          </p:nvPr>
        </p:nvSpPr>
        <p:spPr>
          <a:xfrm>
            <a:off x="199273" y="2145150"/>
            <a:ext cx="4345200" cy="374400"/>
          </a:xfrm>
          <a:prstGeom prst="rect">
            <a:avLst/>
          </a:prstGeom>
        </p:spPr>
        <p:txBody>
          <a:bodyPr anchorCtr="0" anchor="t" bIns="0" lIns="0" spcFirstLastPara="1" rIns="0" wrap="square" tIns="54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 4">
  <p:cSld name="CUSTOM_7_1_1_1_1_1_1_1_1_1_1_1_1_1_1_1_1_7_2"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7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36" name="Google Shape;836;p77"/>
          <p:cNvSpPr txBox="1"/>
          <p:nvPr>
            <p:ph type="title"/>
          </p:nvPr>
        </p:nvSpPr>
        <p:spPr>
          <a:xfrm>
            <a:off x="594025" y="539600"/>
            <a:ext cx="71967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9pPr>
          </a:lstStyle>
          <a:p/>
        </p:txBody>
      </p:sp>
      <p:sp>
        <p:nvSpPr>
          <p:cNvPr id="837" name="Google Shape;837;p77"/>
          <p:cNvSpPr txBox="1"/>
          <p:nvPr>
            <p:ph idx="2" type="subTitle"/>
          </p:nvPr>
        </p:nvSpPr>
        <p:spPr>
          <a:xfrm>
            <a:off x="189375" y="4264275"/>
            <a:ext cx="1529400" cy="572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Light"/>
              <a:buNone/>
              <a:defRPr sz="3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38" name="Google Shape;838;p77"/>
          <p:cNvSpPr txBox="1"/>
          <p:nvPr>
            <p:ph idx="3" type="subTitle"/>
          </p:nvPr>
        </p:nvSpPr>
        <p:spPr>
          <a:xfrm>
            <a:off x="190425" y="3693375"/>
            <a:ext cx="1529400" cy="572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Light"/>
              <a:buNone/>
              <a:defRPr sz="3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39" name="Google Shape;839;p77"/>
          <p:cNvSpPr txBox="1"/>
          <p:nvPr>
            <p:ph idx="4" type="subTitle"/>
          </p:nvPr>
        </p:nvSpPr>
        <p:spPr>
          <a:xfrm>
            <a:off x="190425" y="3118013"/>
            <a:ext cx="1529400" cy="572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Light"/>
              <a:buNone/>
              <a:defRPr sz="3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40" name="Google Shape;840;p77"/>
          <p:cNvSpPr txBox="1"/>
          <p:nvPr>
            <p:ph idx="5" type="subTitle"/>
          </p:nvPr>
        </p:nvSpPr>
        <p:spPr>
          <a:xfrm>
            <a:off x="191475" y="2547113"/>
            <a:ext cx="1529400" cy="572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Light"/>
              <a:buNone/>
              <a:defRPr sz="3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41" name="Google Shape;841;p77"/>
          <p:cNvSpPr txBox="1"/>
          <p:nvPr>
            <p:ph idx="6" type="subTitle"/>
          </p:nvPr>
        </p:nvSpPr>
        <p:spPr>
          <a:xfrm>
            <a:off x="190950" y="1971763"/>
            <a:ext cx="1529400" cy="572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Light"/>
              <a:buNone/>
              <a:defRPr sz="3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42" name="Google Shape;842;p77"/>
          <p:cNvSpPr txBox="1"/>
          <p:nvPr>
            <p:ph idx="7" type="subTitle"/>
          </p:nvPr>
        </p:nvSpPr>
        <p:spPr>
          <a:xfrm>
            <a:off x="192000" y="1400863"/>
            <a:ext cx="1529400" cy="572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nken Grotesk Light"/>
              <a:buNone/>
              <a:defRPr sz="30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43" name="Google Shape;843;p77"/>
          <p:cNvSpPr txBox="1"/>
          <p:nvPr>
            <p:ph idx="8" type="subTitle"/>
          </p:nvPr>
        </p:nvSpPr>
        <p:spPr>
          <a:xfrm>
            <a:off x="1967073" y="2550100"/>
            <a:ext cx="12168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44" name="Google Shape;844;p77"/>
          <p:cNvSpPr txBox="1"/>
          <p:nvPr>
            <p:ph idx="9" type="subTitle"/>
          </p:nvPr>
        </p:nvSpPr>
        <p:spPr>
          <a:xfrm>
            <a:off x="1967073" y="1400875"/>
            <a:ext cx="12168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45" name="Google Shape;845;p77"/>
          <p:cNvSpPr txBox="1"/>
          <p:nvPr>
            <p:ph idx="13" type="subTitle"/>
          </p:nvPr>
        </p:nvSpPr>
        <p:spPr>
          <a:xfrm>
            <a:off x="1967073" y="1971775"/>
            <a:ext cx="12168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46" name="Google Shape;846;p77"/>
          <p:cNvSpPr txBox="1"/>
          <p:nvPr>
            <p:ph idx="14" type="subTitle"/>
          </p:nvPr>
        </p:nvSpPr>
        <p:spPr>
          <a:xfrm>
            <a:off x="1967073" y="3121000"/>
            <a:ext cx="12168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47" name="Google Shape;847;p77"/>
          <p:cNvSpPr txBox="1"/>
          <p:nvPr>
            <p:ph idx="15" type="subTitle"/>
          </p:nvPr>
        </p:nvSpPr>
        <p:spPr>
          <a:xfrm>
            <a:off x="1967073" y="4262800"/>
            <a:ext cx="12168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48" name="Google Shape;848;p77"/>
          <p:cNvSpPr txBox="1"/>
          <p:nvPr>
            <p:ph idx="16" type="subTitle"/>
          </p:nvPr>
        </p:nvSpPr>
        <p:spPr>
          <a:xfrm>
            <a:off x="1967073" y="3691900"/>
            <a:ext cx="12168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49" name="Google Shape;849;p77"/>
          <p:cNvSpPr txBox="1"/>
          <p:nvPr>
            <p:ph idx="17" type="body"/>
          </p:nvPr>
        </p:nvSpPr>
        <p:spPr>
          <a:xfrm>
            <a:off x="3741773" y="1973250"/>
            <a:ext cx="51372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0" name="Google Shape;850;p77"/>
          <p:cNvSpPr txBox="1"/>
          <p:nvPr>
            <p:ph idx="18" type="body"/>
          </p:nvPr>
        </p:nvSpPr>
        <p:spPr>
          <a:xfrm>
            <a:off x="3741773" y="2551575"/>
            <a:ext cx="51372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1" name="Google Shape;851;p77"/>
          <p:cNvSpPr txBox="1"/>
          <p:nvPr>
            <p:ph idx="19" type="body"/>
          </p:nvPr>
        </p:nvSpPr>
        <p:spPr>
          <a:xfrm>
            <a:off x="3741773" y="3122475"/>
            <a:ext cx="51372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2" name="Google Shape;852;p77"/>
          <p:cNvSpPr txBox="1"/>
          <p:nvPr>
            <p:ph idx="20" type="body"/>
          </p:nvPr>
        </p:nvSpPr>
        <p:spPr>
          <a:xfrm>
            <a:off x="3741773" y="3693375"/>
            <a:ext cx="51372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3" name="Google Shape;853;p77"/>
          <p:cNvSpPr txBox="1"/>
          <p:nvPr>
            <p:ph idx="21" type="body"/>
          </p:nvPr>
        </p:nvSpPr>
        <p:spPr>
          <a:xfrm>
            <a:off x="3741773" y="4264275"/>
            <a:ext cx="51372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4" name="Google Shape;854;p77"/>
          <p:cNvSpPr txBox="1"/>
          <p:nvPr>
            <p:ph idx="22" type="body"/>
          </p:nvPr>
        </p:nvSpPr>
        <p:spPr>
          <a:xfrm>
            <a:off x="3741773" y="1402350"/>
            <a:ext cx="5137200" cy="374400"/>
          </a:xfrm>
          <a:prstGeom prst="rect">
            <a:avLst/>
          </a:prstGeom>
        </p:spPr>
        <p:txBody>
          <a:bodyPr anchorCtr="0" anchor="t" bIns="108000" lIns="0" spcFirstLastPara="1" rIns="0" wrap="square" tIns="90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and folder background 2">
  <p:cSld name="CUSTOM_1_1_1_1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78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57" name="Google Shape;857;p78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858" name="Google Shape;858;p78"/>
          <p:cNvSpPr txBox="1"/>
          <p:nvPr>
            <p:ph idx="2" type="subTitle"/>
          </p:nvPr>
        </p:nvSpPr>
        <p:spPr>
          <a:xfrm>
            <a:off x="2783538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859" name="Google Shape;859;p78"/>
          <p:cNvSpPr txBox="1"/>
          <p:nvPr>
            <p:ph idx="3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860" name="Google Shape;860;p78"/>
          <p:cNvSpPr txBox="1"/>
          <p:nvPr>
            <p:ph type="title"/>
          </p:nvPr>
        </p:nvSpPr>
        <p:spPr>
          <a:xfrm>
            <a:off x="5723951" y="131799"/>
            <a:ext cx="14403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61" name="Google Shape;861;p78"/>
          <p:cNvSpPr txBox="1"/>
          <p:nvPr>
            <p:ph idx="4" type="subTitle"/>
          </p:nvPr>
        </p:nvSpPr>
        <p:spPr>
          <a:xfrm>
            <a:off x="1759000" y="3017700"/>
            <a:ext cx="2336400" cy="374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 Light"/>
              <a:buNone/>
              <a:defRPr sz="2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2" name="Google Shape;862;p78"/>
          <p:cNvSpPr txBox="1"/>
          <p:nvPr>
            <p:ph idx="5" type="subTitle"/>
          </p:nvPr>
        </p:nvSpPr>
        <p:spPr>
          <a:xfrm>
            <a:off x="1758250" y="1663775"/>
            <a:ext cx="2336400" cy="374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 Light"/>
              <a:buNone/>
              <a:defRPr sz="2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3" name="Google Shape;863;p78"/>
          <p:cNvSpPr txBox="1"/>
          <p:nvPr>
            <p:ph idx="6" type="subTitle"/>
          </p:nvPr>
        </p:nvSpPr>
        <p:spPr>
          <a:xfrm>
            <a:off x="1758250" y="2340600"/>
            <a:ext cx="2336400" cy="374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 Light"/>
              <a:buNone/>
              <a:defRPr sz="2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4" name="Google Shape;864;p78"/>
          <p:cNvSpPr txBox="1"/>
          <p:nvPr>
            <p:ph idx="7" type="subTitle"/>
          </p:nvPr>
        </p:nvSpPr>
        <p:spPr>
          <a:xfrm>
            <a:off x="1758250" y="3694800"/>
            <a:ext cx="2336400" cy="374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 Light"/>
              <a:buNone/>
              <a:defRPr sz="2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5" name="Google Shape;865;p78"/>
          <p:cNvSpPr txBox="1"/>
          <p:nvPr>
            <p:ph idx="8" type="subTitle"/>
          </p:nvPr>
        </p:nvSpPr>
        <p:spPr>
          <a:xfrm>
            <a:off x="1758250" y="4367075"/>
            <a:ext cx="2336400" cy="374400"/>
          </a:xfrm>
          <a:prstGeom prst="rect">
            <a:avLst/>
          </a:prstGeom>
        </p:spPr>
        <p:txBody>
          <a:bodyPr anchorCtr="0" anchor="t" bIns="0" lIns="91425" spcFirstLastPara="1" rIns="0" wrap="square" tIns="36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 Light"/>
              <a:buNone/>
              <a:defRPr sz="2200">
                <a:latin typeface="Hanken Grotesk Light"/>
                <a:ea typeface="Hanken Grotesk Light"/>
                <a:cs typeface="Hanken Grotesk Light"/>
                <a:sym typeface="Hanken Grotes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6" name="Google Shape;866;p78"/>
          <p:cNvSpPr txBox="1"/>
          <p:nvPr>
            <p:ph idx="9" type="subTitle"/>
          </p:nvPr>
        </p:nvSpPr>
        <p:spPr>
          <a:xfrm>
            <a:off x="228148" y="3019975"/>
            <a:ext cx="810000" cy="374400"/>
          </a:xfrm>
          <a:prstGeom prst="rect">
            <a:avLst/>
          </a:prstGeom>
        </p:spPr>
        <p:txBody>
          <a:bodyPr anchorCtr="0" anchor="t" bIns="10800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67" name="Google Shape;867;p78"/>
          <p:cNvSpPr txBox="1"/>
          <p:nvPr>
            <p:ph idx="13" type="subTitle"/>
          </p:nvPr>
        </p:nvSpPr>
        <p:spPr>
          <a:xfrm>
            <a:off x="228148" y="1666050"/>
            <a:ext cx="810000" cy="374400"/>
          </a:xfrm>
          <a:prstGeom prst="rect">
            <a:avLst/>
          </a:prstGeom>
        </p:spPr>
        <p:txBody>
          <a:bodyPr anchorCtr="0" anchor="t" bIns="10800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68" name="Google Shape;868;p78"/>
          <p:cNvSpPr txBox="1"/>
          <p:nvPr>
            <p:ph idx="14" type="subTitle"/>
          </p:nvPr>
        </p:nvSpPr>
        <p:spPr>
          <a:xfrm>
            <a:off x="228148" y="2342875"/>
            <a:ext cx="810000" cy="374400"/>
          </a:xfrm>
          <a:prstGeom prst="rect">
            <a:avLst/>
          </a:prstGeom>
        </p:spPr>
        <p:txBody>
          <a:bodyPr anchorCtr="0" anchor="t" bIns="10800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69" name="Google Shape;869;p78"/>
          <p:cNvSpPr txBox="1"/>
          <p:nvPr>
            <p:ph idx="15" type="subTitle"/>
          </p:nvPr>
        </p:nvSpPr>
        <p:spPr>
          <a:xfrm>
            <a:off x="228148" y="3697075"/>
            <a:ext cx="810000" cy="374400"/>
          </a:xfrm>
          <a:prstGeom prst="rect">
            <a:avLst/>
          </a:prstGeom>
        </p:spPr>
        <p:txBody>
          <a:bodyPr anchorCtr="0" anchor="t" bIns="10800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70" name="Google Shape;870;p78"/>
          <p:cNvSpPr txBox="1"/>
          <p:nvPr>
            <p:ph idx="16" type="subTitle"/>
          </p:nvPr>
        </p:nvSpPr>
        <p:spPr>
          <a:xfrm>
            <a:off x="228148" y="4369350"/>
            <a:ext cx="810000" cy="374400"/>
          </a:xfrm>
          <a:prstGeom prst="rect">
            <a:avLst/>
          </a:prstGeom>
        </p:spPr>
        <p:txBody>
          <a:bodyPr anchorCtr="0" anchor="t" bIns="10800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71" name="Google Shape;871;p78"/>
          <p:cNvSpPr txBox="1"/>
          <p:nvPr>
            <p:ph idx="17" type="title"/>
          </p:nvPr>
        </p:nvSpPr>
        <p:spPr>
          <a:xfrm>
            <a:off x="596525" y="753331"/>
            <a:ext cx="7062000" cy="91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2" name="Google Shape;872;p78"/>
          <p:cNvSpPr txBox="1"/>
          <p:nvPr>
            <p:ph idx="18" type="body"/>
          </p:nvPr>
        </p:nvSpPr>
        <p:spPr>
          <a:xfrm>
            <a:off x="4571300" y="4367075"/>
            <a:ext cx="4345200" cy="374400"/>
          </a:xfrm>
          <a:prstGeom prst="rect">
            <a:avLst/>
          </a:prstGeom>
        </p:spPr>
        <p:txBody>
          <a:bodyPr anchorCtr="0" anchor="t" bIns="108000" lIns="91425" spcFirstLastPara="1" rIns="91425" wrap="square" tIns="72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73" name="Google Shape;873;p78"/>
          <p:cNvSpPr txBox="1"/>
          <p:nvPr>
            <p:ph idx="19" type="body"/>
          </p:nvPr>
        </p:nvSpPr>
        <p:spPr>
          <a:xfrm>
            <a:off x="4571300" y="3694800"/>
            <a:ext cx="4345200" cy="374400"/>
          </a:xfrm>
          <a:prstGeom prst="rect">
            <a:avLst/>
          </a:prstGeom>
        </p:spPr>
        <p:txBody>
          <a:bodyPr anchorCtr="0" anchor="t" bIns="108000" lIns="91425" spcFirstLastPara="1" rIns="91425" wrap="square" tIns="72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74" name="Google Shape;874;p78"/>
          <p:cNvSpPr txBox="1"/>
          <p:nvPr>
            <p:ph idx="20" type="body"/>
          </p:nvPr>
        </p:nvSpPr>
        <p:spPr>
          <a:xfrm>
            <a:off x="4571300" y="3017700"/>
            <a:ext cx="4345200" cy="374400"/>
          </a:xfrm>
          <a:prstGeom prst="rect">
            <a:avLst/>
          </a:prstGeom>
        </p:spPr>
        <p:txBody>
          <a:bodyPr anchorCtr="0" anchor="t" bIns="108000" lIns="91425" spcFirstLastPara="1" rIns="91425" wrap="square" tIns="72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75" name="Google Shape;875;p78"/>
          <p:cNvSpPr txBox="1"/>
          <p:nvPr>
            <p:ph idx="21" type="body"/>
          </p:nvPr>
        </p:nvSpPr>
        <p:spPr>
          <a:xfrm>
            <a:off x="4571300" y="2340600"/>
            <a:ext cx="4345200" cy="374400"/>
          </a:xfrm>
          <a:prstGeom prst="rect">
            <a:avLst/>
          </a:prstGeom>
        </p:spPr>
        <p:txBody>
          <a:bodyPr anchorCtr="0" anchor="t" bIns="108000" lIns="91425" spcFirstLastPara="1" rIns="91425" wrap="square" tIns="72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76" name="Google Shape;876;p78"/>
          <p:cNvSpPr txBox="1"/>
          <p:nvPr>
            <p:ph idx="22" type="body"/>
          </p:nvPr>
        </p:nvSpPr>
        <p:spPr>
          <a:xfrm>
            <a:off x="4571300" y="1663775"/>
            <a:ext cx="4345200" cy="374400"/>
          </a:xfrm>
          <a:prstGeom prst="rect">
            <a:avLst/>
          </a:prstGeom>
        </p:spPr>
        <p:txBody>
          <a:bodyPr anchorCtr="0" anchor="t" bIns="108000" lIns="91425" spcFirstLastPara="1" rIns="91425" wrap="square" tIns="720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and folder background 3">
  <p:cSld name="CUSTOM_1_1_1_1_1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79"/>
          <p:cNvSpPr/>
          <p:nvPr/>
        </p:nvSpPr>
        <p:spPr>
          <a:xfrm>
            <a:off x="912237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79" name="Google Shape;879;p79"/>
          <p:cNvSpPr/>
          <p:nvPr/>
        </p:nvSpPr>
        <p:spPr>
          <a:xfrm>
            <a:off x="2380538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80" name="Google Shape;880;p79"/>
          <p:cNvSpPr/>
          <p:nvPr/>
        </p:nvSpPr>
        <p:spPr>
          <a:xfrm>
            <a:off x="3825863" y="131788"/>
            <a:ext cx="2245995" cy="360013"/>
          </a:xfrm>
          <a:custGeom>
            <a:rect b="b" l="l" r="r" t="t"/>
            <a:pathLst>
              <a:path extrusionOk="0" h="45745" w="285750">
                <a:moveTo>
                  <a:pt x="85067" y="0"/>
                </a:moveTo>
                <a:lnTo>
                  <a:pt x="82600" y="39"/>
                </a:lnTo>
                <a:lnTo>
                  <a:pt x="80250" y="196"/>
                </a:lnTo>
                <a:lnTo>
                  <a:pt x="78017" y="392"/>
                </a:lnTo>
                <a:lnTo>
                  <a:pt x="75824" y="666"/>
                </a:lnTo>
                <a:lnTo>
                  <a:pt x="73748" y="1057"/>
                </a:lnTo>
                <a:lnTo>
                  <a:pt x="71751" y="1449"/>
                </a:lnTo>
                <a:lnTo>
                  <a:pt x="69871" y="1958"/>
                </a:lnTo>
                <a:lnTo>
                  <a:pt x="68030" y="2467"/>
                </a:lnTo>
                <a:lnTo>
                  <a:pt x="66307" y="3055"/>
                </a:lnTo>
                <a:lnTo>
                  <a:pt x="64662" y="3682"/>
                </a:lnTo>
                <a:lnTo>
                  <a:pt x="63095" y="4347"/>
                </a:lnTo>
                <a:lnTo>
                  <a:pt x="61607" y="5013"/>
                </a:lnTo>
                <a:lnTo>
                  <a:pt x="60197" y="5757"/>
                </a:lnTo>
                <a:lnTo>
                  <a:pt x="58905" y="6462"/>
                </a:lnTo>
                <a:lnTo>
                  <a:pt x="57651" y="7206"/>
                </a:lnTo>
                <a:lnTo>
                  <a:pt x="56476" y="7951"/>
                </a:lnTo>
                <a:lnTo>
                  <a:pt x="55419" y="8695"/>
                </a:lnTo>
                <a:lnTo>
                  <a:pt x="54401" y="9439"/>
                </a:lnTo>
                <a:lnTo>
                  <a:pt x="53461" y="10144"/>
                </a:lnTo>
                <a:lnTo>
                  <a:pt x="52599" y="10888"/>
                </a:lnTo>
                <a:lnTo>
                  <a:pt x="51816" y="11554"/>
                </a:lnTo>
                <a:lnTo>
                  <a:pt x="51111" y="12220"/>
                </a:lnTo>
                <a:lnTo>
                  <a:pt x="49897" y="13434"/>
                </a:lnTo>
                <a:lnTo>
                  <a:pt x="48996" y="14452"/>
                </a:lnTo>
                <a:lnTo>
                  <a:pt x="48330" y="15235"/>
                </a:lnTo>
                <a:lnTo>
                  <a:pt x="47821" y="15901"/>
                </a:lnTo>
                <a:lnTo>
                  <a:pt x="33447" y="32390"/>
                </a:lnTo>
                <a:lnTo>
                  <a:pt x="32429" y="33369"/>
                </a:lnTo>
                <a:lnTo>
                  <a:pt x="31371" y="34348"/>
                </a:lnTo>
                <a:lnTo>
                  <a:pt x="30314" y="35249"/>
                </a:lnTo>
                <a:lnTo>
                  <a:pt x="29217" y="36110"/>
                </a:lnTo>
                <a:lnTo>
                  <a:pt x="28160" y="36933"/>
                </a:lnTo>
                <a:lnTo>
                  <a:pt x="27063" y="37677"/>
                </a:lnTo>
                <a:lnTo>
                  <a:pt x="25967" y="38421"/>
                </a:lnTo>
                <a:lnTo>
                  <a:pt x="24870" y="39087"/>
                </a:lnTo>
                <a:lnTo>
                  <a:pt x="23773" y="39753"/>
                </a:lnTo>
                <a:lnTo>
                  <a:pt x="22677" y="40340"/>
                </a:lnTo>
                <a:lnTo>
                  <a:pt x="21580" y="40889"/>
                </a:lnTo>
                <a:lnTo>
                  <a:pt x="20483" y="41437"/>
                </a:lnTo>
                <a:lnTo>
                  <a:pt x="19348" y="41907"/>
                </a:lnTo>
                <a:lnTo>
                  <a:pt x="18251" y="42377"/>
                </a:lnTo>
                <a:lnTo>
                  <a:pt x="17154" y="42768"/>
                </a:lnTo>
                <a:lnTo>
                  <a:pt x="16058" y="43160"/>
                </a:lnTo>
                <a:lnTo>
                  <a:pt x="14961" y="43513"/>
                </a:lnTo>
                <a:lnTo>
                  <a:pt x="13865" y="43826"/>
                </a:lnTo>
                <a:lnTo>
                  <a:pt x="12807" y="44139"/>
                </a:lnTo>
                <a:lnTo>
                  <a:pt x="11750" y="44374"/>
                </a:lnTo>
                <a:lnTo>
                  <a:pt x="10692" y="44609"/>
                </a:lnTo>
                <a:lnTo>
                  <a:pt x="9635" y="44844"/>
                </a:lnTo>
                <a:lnTo>
                  <a:pt x="7559" y="45197"/>
                </a:lnTo>
                <a:lnTo>
                  <a:pt x="5561" y="45432"/>
                </a:lnTo>
                <a:lnTo>
                  <a:pt x="3642" y="45588"/>
                </a:lnTo>
                <a:lnTo>
                  <a:pt x="1762" y="45706"/>
                </a:lnTo>
                <a:lnTo>
                  <a:pt x="0" y="45745"/>
                </a:lnTo>
                <a:lnTo>
                  <a:pt x="285750" y="45745"/>
                </a:lnTo>
                <a:lnTo>
                  <a:pt x="283988" y="45706"/>
                </a:lnTo>
                <a:lnTo>
                  <a:pt x="282108" y="45588"/>
                </a:lnTo>
                <a:lnTo>
                  <a:pt x="280189" y="45432"/>
                </a:lnTo>
                <a:lnTo>
                  <a:pt x="278191" y="45197"/>
                </a:lnTo>
                <a:lnTo>
                  <a:pt x="276115" y="44844"/>
                </a:lnTo>
                <a:lnTo>
                  <a:pt x="275097" y="44609"/>
                </a:lnTo>
                <a:lnTo>
                  <a:pt x="274000" y="44374"/>
                </a:lnTo>
                <a:lnTo>
                  <a:pt x="272943" y="44139"/>
                </a:lnTo>
                <a:lnTo>
                  <a:pt x="271886" y="43826"/>
                </a:lnTo>
                <a:lnTo>
                  <a:pt x="270789" y="43513"/>
                </a:lnTo>
                <a:lnTo>
                  <a:pt x="269692" y="43160"/>
                </a:lnTo>
                <a:lnTo>
                  <a:pt x="268596" y="42768"/>
                </a:lnTo>
                <a:lnTo>
                  <a:pt x="267499" y="42377"/>
                </a:lnTo>
                <a:lnTo>
                  <a:pt x="266402" y="41907"/>
                </a:lnTo>
                <a:lnTo>
                  <a:pt x="265306" y="41437"/>
                </a:lnTo>
                <a:lnTo>
                  <a:pt x="264170" y="40889"/>
                </a:lnTo>
                <a:lnTo>
                  <a:pt x="263073" y="40340"/>
                </a:lnTo>
                <a:lnTo>
                  <a:pt x="261977" y="39753"/>
                </a:lnTo>
                <a:lnTo>
                  <a:pt x="260880" y="39087"/>
                </a:lnTo>
                <a:lnTo>
                  <a:pt x="259783" y="38421"/>
                </a:lnTo>
                <a:lnTo>
                  <a:pt x="258687" y="37677"/>
                </a:lnTo>
                <a:lnTo>
                  <a:pt x="257590" y="36933"/>
                </a:lnTo>
                <a:lnTo>
                  <a:pt x="256533" y="36110"/>
                </a:lnTo>
                <a:lnTo>
                  <a:pt x="255436" y="35249"/>
                </a:lnTo>
                <a:lnTo>
                  <a:pt x="254379" y="34348"/>
                </a:lnTo>
                <a:lnTo>
                  <a:pt x="253321" y="33369"/>
                </a:lnTo>
                <a:lnTo>
                  <a:pt x="252303" y="32390"/>
                </a:lnTo>
                <a:lnTo>
                  <a:pt x="237929" y="15901"/>
                </a:lnTo>
                <a:lnTo>
                  <a:pt x="237420" y="15235"/>
                </a:lnTo>
                <a:lnTo>
                  <a:pt x="236754" y="14452"/>
                </a:lnTo>
                <a:lnTo>
                  <a:pt x="235853" y="13434"/>
                </a:lnTo>
                <a:lnTo>
                  <a:pt x="234639" y="12220"/>
                </a:lnTo>
                <a:lnTo>
                  <a:pt x="233934" y="11554"/>
                </a:lnTo>
                <a:lnTo>
                  <a:pt x="233151" y="10888"/>
                </a:lnTo>
                <a:lnTo>
                  <a:pt x="232289" y="10144"/>
                </a:lnTo>
                <a:lnTo>
                  <a:pt x="231349" y="9439"/>
                </a:lnTo>
                <a:lnTo>
                  <a:pt x="230370" y="8695"/>
                </a:lnTo>
                <a:lnTo>
                  <a:pt x="229274" y="7951"/>
                </a:lnTo>
                <a:lnTo>
                  <a:pt x="228099" y="7206"/>
                </a:lnTo>
                <a:lnTo>
                  <a:pt x="226885" y="6462"/>
                </a:lnTo>
                <a:lnTo>
                  <a:pt x="225553" y="5757"/>
                </a:lnTo>
                <a:lnTo>
                  <a:pt x="224143" y="5013"/>
                </a:lnTo>
                <a:lnTo>
                  <a:pt x="222655" y="4347"/>
                </a:lnTo>
                <a:lnTo>
                  <a:pt x="221088" y="3682"/>
                </a:lnTo>
                <a:lnTo>
                  <a:pt x="219443" y="3055"/>
                </a:lnTo>
                <a:lnTo>
                  <a:pt x="217720" y="2467"/>
                </a:lnTo>
                <a:lnTo>
                  <a:pt x="215879" y="1958"/>
                </a:lnTo>
                <a:lnTo>
                  <a:pt x="213999" y="1449"/>
                </a:lnTo>
                <a:lnTo>
                  <a:pt x="212002" y="1057"/>
                </a:lnTo>
                <a:lnTo>
                  <a:pt x="209926" y="666"/>
                </a:lnTo>
                <a:lnTo>
                  <a:pt x="207733" y="392"/>
                </a:lnTo>
                <a:lnTo>
                  <a:pt x="205500" y="196"/>
                </a:lnTo>
                <a:lnTo>
                  <a:pt x="203150" y="39"/>
                </a:lnTo>
                <a:lnTo>
                  <a:pt x="2006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81" name="Google Shape;881;p79"/>
          <p:cNvSpPr txBox="1"/>
          <p:nvPr>
            <p:ph idx="1" type="subTitle"/>
          </p:nvPr>
        </p:nvSpPr>
        <p:spPr>
          <a:xfrm>
            <a:off x="131460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882" name="Google Shape;882;p79"/>
          <p:cNvSpPr txBox="1"/>
          <p:nvPr>
            <p:ph idx="2" type="subTitle"/>
          </p:nvPr>
        </p:nvSpPr>
        <p:spPr>
          <a:xfrm>
            <a:off x="2783538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grpSp>
        <p:nvGrpSpPr>
          <p:cNvPr id="883" name="Google Shape;883;p79"/>
          <p:cNvGrpSpPr/>
          <p:nvPr/>
        </p:nvGrpSpPr>
        <p:grpSpPr>
          <a:xfrm>
            <a:off x="-2450" y="131788"/>
            <a:ext cx="9144000" cy="5011712"/>
            <a:chOff x="-2450" y="131788"/>
            <a:chExt cx="9144000" cy="5011712"/>
          </a:xfrm>
        </p:grpSpPr>
        <p:sp>
          <p:nvSpPr>
            <p:cNvPr id="884" name="Google Shape;884;p79"/>
            <p:cNvSpPr/>
            <p:nvPr/>
          </p:nvSpPr>
          <p:spPr>
            <a:xfrm>
              <a:off x="-2450" y="486600"/>
              <a:ext cx="9144000" cy="4656900"/>
            </a:xfrm>
            <a:prstGeom prst="roundRect">
              <a:avLst>
                <a:gd fmla="val 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 </a:t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885" name="Google Shape;885;p79"/>
            <p:cNvSpPr/>
            <p:nvPr/>
          </p:nvSpPr>
          <p:spPr>
            <a:xfrm>
              <a:off x="5278763" y="131788"/>
              <a:ext cx="2245995" cy="360013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sp>
        <p:nvSpPr>
          <p:cNvPr id="886" name="Google Shape;886;p79"/>
          <p:cNvSpPr txBox="1"/>
          <p:nvPr>
            <p:ph idx="3" type="subTitle"/>
          </p:nvPr>
        </p:nvSpPr>
        <p:spPr>
          <a:xfrm>
            <a:off x="4228850" y="131800"/>
            <a:ext cx="14400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887" name="Google Shape;887;p79"/>
          <p:cNvSpPr txBox="1"/>
          <p:nvPr>
            <p:ph type="title"/>
          </p:nvPr>
        </p:nvSpPr>
        <p:spPr>
          <a:xfrm>
            <a:off x="5723951" y="131799"/>
            <a:ext cx="1440300" cy="360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None/>
              <a:defRPr sz="12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88" name="Google Shape;888;p79"/>
          <p:cNvSpPr txBox="1"/>
          <p:nvPr>
            <p:ph idx="4" type="subTitle"/>
          </p:nvPr>
        </p:nvSpPr>
        <p:spPr>
          <a:xfrm>
            <a:off x="229085" y="1666050"/>
            <a:ext cx="1170000" cy="374400"/>
          </a:xfrm>
          <a:prstGeom prst="rect">
            <a:avLst/>
          </a:prstGeom>
        </p:spPr>
        <p:txBody>
          <a:bodyPr anchorCtr="0" anchor="t" bIns="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89" name="Google Shape;889;p79"/>
          <p:cNvSpPr txBox="1"/>
          <p:nvPr>
            <p:ph idx="5" type="subTitle"/>
          </p:nvPr>
        </p:nvSpPr>
        <p:spPr>
          <a:xfrm>
            <a:off x="229085" y="2341863"/>
            <a:ext cx="1170000" cy="374400"/>
          </a:xfrm>
          <a:prstGeom prst="rect">
            <a:avLst/>
          </a:prstGeom>
        </p:spPr>
        <p:txBody>
          <a:bodyPr anchorCtr="0" anchor="t" bIns="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90" name="Google Shape;890;p79"/>
          <p:cNvSpPr txBox="1"/>
          <p:nvPr>
            <p:ph idx="6" type="subTitle"/>
          </p:nvPr>
        </p:nvSpPr>
        <p:spPr>
          <a:xfrm>
            <a:off x="229085" y="3018975"/>
            <a:ext cx="1170000" cy="374400"/>
          </a:xfrm>
          <a:prstGeom prst="rect">
            <a:avLst/>
          </a:prstGeom>
        </p:spPr>
        <p:txBody>
          <a:bodyPr anchorCtr="0" anchor="t" bIns="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91" name="Google Shape;891;p79"/>
          <p:cNvSpPr txBox="1"/>
          <p:nvPr>
            <p:ph idx="7" type="subTitle"/>
          </p:nvPr>
        </p:nvSpPr>
        <p:spPr>
          <a:xfrm>
            <a:off x="229085" y="3694788"/>
            <a:ext cx="1170000" cy="374400"/>
          </a:xfrm>
          <a:prstGeom prst="rect">
            <a:avLst/>
          </a:prstGeom>
        </p:spPr>
        <p:txBody>
          <a:bodyPr anchorCtr="0" anchor="t" bIns="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92" name="Google Shape;892;p79"/>
          <p:cNvSpPr txBox="1"/>
          <p:nvPr>
            <p:ph idx="8" type="subTitle"/>
          </p:nvPr>
        </p:nvSpPr>
        <p:spPr>
          <a:xfrm>
            <a:off x="229085" y="4371888"/>
            <a:ext cx="1170000" cy="374400"/>
          </a:xfrm>
          <a:prstGeom prst="rect">
            <a:avLst/>
          </a:prstGeom>
        </p:spPr>
        <p:txBody>
          <a:bodyPr anchorCtr="0" anchor="t" bIns="0" lIns="0" spcFirstLastPara="1" rIns="0" wrap="square" tIns="72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93" name="Google Shape;893;p79"/>
          <p:cNvSpPr txBox="1"/>
          <p:nvPr>
            <p:ph idx="9" type="title"/>
          </p:nvPr>
        </p:nvSpPr>
        <p:spPr>
          <a:xfrm>
            <a:off x="596525" y="753324"/>
            <a:ext cx="70620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4" name="Google Shape;894;p79"/>
          <p:cNvSpPr txBox="1"/>
          <p:nvPr>
            <p:ph idx="13" type="subTitle"/>
          </p:nvPr>
        </p:nvSpPr>
        <p:spPr>
          <a:xfrm>
            <a:off x="7916986" y="1436834"/>
            <a:ext cx="810000" cy="226800"/>
          </a:xfrm>
          <a:prstGeom prst="rect">
            <a:avLst/>
          </a:prstGeom>
        </p:spPr>
        <p:txBody>
          <a:bodyPr anchorCtr="0" anchor="t" bIns="72000" lIns="90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95" name="Google Shape;895;p79"/>
          <p:cNvSpPr txBox="1"/>
          <p:nvPr>
            <p:ph idx="14" type="subTitle"/>
          </p:nvPr>
        </p:nvSpPr>
        <p:spPr>
          <a:xfrm>
            <a:off x="6689861" y="1436834"/>
            <a:ext cx="810000" cy="226800"/>
          </a:xfrm>
          <a:prstGeom prst="rect">
            <a:avLst/>
          </a:prstGeom>
        </p:spPr>
        <p:txBody>
          <a:bodyPr anchorCtr="0" anchor="t" bIns="72000" lIns="90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96" name="Google Shape;896;p79"/>
          <p:cNvSpPr txBox="1"/>
          <p:nvPr>
            <p:ph idx="15" type="subTitle"/>
          </p:nvPr>
        </p:nvSpPr>
        <p:spPr>
          <a:xfrm>
            <a:off x="5462861" y="1436834"/>
            <a:ext cx="810000" cy="226800"/>
          </a:xfrm>
          <a:prstGeom prst="rect">
            <a:avLst/>
          </a:prstGeom>
        </p:spPr>
        <p:txBody>
          <a:bodyPr anchorCtr="0" anchor="t" bIns="72000" lIns="90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97" name="Google Shape;897;p79"/>
          <p:cNvSpPr txBox="1"/>
          <p:nvPr>
            <p:ph idx="16" type="subTitle"/>
          </p:nvPr>
        </p:nvSpPr>
        <p:spPr>
          <a:xfrm>
            <a:off x="4235836" y="1436834"/>
            <a:ext cx="810000" cy="226800"/>
          </a:xfrm>
          <a:prstGeom prst="rect">
            <a:avLst/>
          </a:prstGeom>
        </p:spPr>
        <p:txBody>
          <a:bodyPr anchorCtr="0" anchor="t" bIns="72000" lIns="90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98" name="Google Shape;898;p79"/>
          <p:cNvSpPr txBox="1"/>
          <p:nvPr>
            <p:ph idx="17" type="subTitle"/>
          </p:nvPr>
        </p:nvSpPr>
        <p:spPr>
          <a:xfrm>
            <a:off x="3008011" y="1436834"/>
            <a:ext cx="810000" cy="226800"/>
          </a:xfrm>
          <a:prstGeom prst="rect">
            <a:avLst/>
          </a:prstGeom>
        </p:spPr>
        <p:txBody>
          <a:bodyPr anchorCtr="0" anchor="t" bIns="72000" lIns="90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  <p:sp>
        <p:nvSpPr>
          <p:cNvPr id="899" name="Google Shape;899;p79"/>
          <p:cNvSpPr txBox="1"/>
          <p:nvPr>
            <p:ph idx="18" type="subTitle"/>
          </p:nvPr>
        </p:nvSpPr>
        <p:spPr>
          <a:xfrm>
            <a:off x="1781686" y="1436834"/>
            <a:ext cx="810000" cy="226800"/>
          </a:xfrm>
          <a:prstGeom prst="rect">
            <a:avLst/>
          </a:prstGeom>
        </p:spPr>
        <p:txBody>
          <a:bodyPr anchorCtr="0" anchor="t" bIns="72000" lIns="9000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Hanken Grotesk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er">
  <p:cSld name="CUSTOM_3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80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02" name="Google Shape;902;p80"/>
          <p:cNvSpPr txBox="1"/>
          <p:nvPr>
            <p:ph type="title"/>
          </p:nvPr>
        </p:nvSpPr>
        <p:spPr>
          <a:xfrm>
            <a:off x="593175" y="486000"/>
            <a:ext cx="7916400" cy="274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Neuton Light"/>
              <a:buNone/>
              <a:defRPr sz="8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9pPr>
          </a:lstStyle>
          <a:p/>
        </p:txBody>
      </p:sp>
      <p:sp>
        <p:nvSpPr>
          <p:cNvPr id="903" name="Google Shape;903;p80"/>
          <p:cNvSpPr txBox="1"/>
          <p:nvPr>
            <p:ph idx="1" type="body"/>
          </p:nvPr>
        </p:nvSpPr>
        <p:spPr>
          <a:xfrm>
            <a:off x="575438" y="4387200"/>
            <a:ext cx="2919600" cy="6480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9pPr>
          </a:lstStyle>
          <a:p/>
        </p:txBody>
      </p:sp>
      <p:sp>
        <p:nvSpPr>
          <p:cNvPr id="904" name="Google Shape;904;p80"/>
          <p:cNvSpPr txBox="1"/>
          <p:nvPr>
            <p:ph idx="2" type="subTitle"/>
          </p:nvPr>
        </p:nvSpPr>
        <p:spPr>
          <a:xfrm>
            <a:off x="1284638" y="214800"/>
            <a:ext cx="1501200" cy="1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5" name="Google Shape;905;p80"/>
          <p:cNvSpPr txBox="1"/>
          <p:nvPr>
            <p:ph idx="3" type="subTitle"/>
          </p:nvPr>
        </p:nvSpPr>
        <p:spPr>
          <a:xfrm>
            <a:off x="5539500" y="4387200"/>
            <a:ext cx="3002400" cy="64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er 1">
  <p:cSld name="CUSTOM_3_1">
    <p:bg>
      <p:bgPr>
        <a:solidFill>
          <a:schemeClr val="dk2"/>
        </a:solidFill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81"/>
          <p:cNvSpPr/>
          <p:nvPr/>
        </p:nvSpPr>
        <p:spPr>
          <a:xfrm>
            <a:off x="-2450" y="486600"/>
            <a:ext cx="9144000" cy="46569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08" name="Google Shape;908;p81"/>
          <p:cNvSpPr txBox="1"/>
          <p:nvPr>
            <p:ph type="title"/>
          </p:nvPr>
        </p:nvSpPr>
        <p:spPr>
          <a:xfrm>
            <a:off x="593175" y="486000"/>
            <a:ext cx="7916400" cy="274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Neuton Light"/>
              <a:buNone/>
              <a:defRPr sz="8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Neuton Light"/>
              <a:buNone/>
              <a:defRPr sz="5000"/>
            </a:lvl9pPr>
          </a:lstStyle>
          <a:p/>
        </p:txBody>
      </p:sp>
      <p:sp>
        <p:nvSpPr>
          <p:cNvPr id="909" name="Google Shape;909;p81"/>
          <p:cNvSpPr txBox="1"/>
          <p:nvPr>
            <p:ph idx="1" type="body"/>
          </p:nvPr>
        </p:nvSpPr>
        <p:spPr>
          <a:xfrm>
            <a:off x="575438" y="4387200"/>
            <a:ext cx="2919600" cy="6480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/>
            </a:lvl9pPr>
          </a:lstStyle>
          <a:p/>
        </p:txBody>
      </p:sp>
      <p:sp>
        <p:nvSpPr>
          <p:cNvPr id="910" name="Google Shape;910;p81"/>
          <p:cNvSpPr txBox="1"/>
          <p:nvPr>
            <p:ph idx="2" type="subTitle"/>
          </p:nvPr>
        </p:nvSpPr>
        <p:spPr>
          <a:xfrm>
            <a:off x="5539500" y="4387200"/>
            <a:ext cx="3002400" cy="64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1" name="Google Shape;911;p81"/>
          <p:cNvSpPr txBox="1"/>
          <p:nvPr>
            <p:ph idx="3" type="subTitle"/>
          </p:nvPr>
        </p:nvSpPr>
        <p:spPr>
          <a:xfrm>
            <a:off x="1284638" y="214800"/>
            <a:ext cx="1501200" cy="18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s 1 1">
  <p:cSld name="CUSTOM_7_1_1_1_1_1_1_1_1_1_1_1_1_1_1_1_1_6_1"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82"/>
          <p:cNvSpPr txBox="1"/>
          <p:nvPr>
            <p:ph type="title"/>
          </p:nvPr>
        </p:nvSpPr>
        <p:spPr>
          <a:xfrm>
            <a:off x="2184250" y="1632575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914" name="Google Shape;914;p82"/>
          <p:cNvSpPr txBox="1"/>
          <p:nvPr>
            <p:ph idx="2" type="title"/>
          </p:nvPr>
        </p:nvSpPr>
        <p:spPr>
          <a:xfrm>
            <a:off x="3962263" y="1632575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915" name="Google Shape;915;p82"/>
          <p:cNvSpPr txBox="1"/>
          <p:nvPr>
            <p:ph idx="3" type="title"/>
          </p:nvPr>
        </p:nvSpPr>
        <p:spPr>
          <a:xfrm>
            <a:off x="406525" y="1632575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916" name="Google Shape;916;p82"/>
          <p:cNvSpPr txBox="1"/>
          <p:nvPr>
            <p:ph idx="4" type="title"/>
          </p:nvPr>
        </p:nvSpPr>
        <p:spPr>
          <a:xfrm>
            <a:off x="5729600" y="1632575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917" name="Google Shape;917;p82"/>
          <p:cNvSpPr txBox="1"/>
          <p:nvPr>
            <p:ph idx="5" type="title"/>
          </p:nvPr>
        </p:nvSpPr>
        <p:spPr>
          <a:xfrm>
            <a:off x="7518138" y="1632575"/>
            <a:ext cx="1440300" cy="2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918" name="Google Shape;918;p82"/>
          <p:cNvSpPr txBox="1"/>
          <p:nvPr>
            <p:ph idx="6" type="title"/>
          </p:nvPr>
        </p:nvSpPr>
        <p:spPr>
          <a:xfrm>
            <a:off x="224752" y="604888"/>
            <a:ext cx="1778700" cy="6519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919" name="Google Shape;919;p82"/>
          <p:cNvSpPr txBox="1"/>
          <p:nvPr>
            <p:ph idx="7" type="title"/>
          </p:nvPr>
        </p:nvSpPr>
        <p:spPr>
          <a:xfrm>
            <a:off x="2003802" y="604888"/>
            <a:ext cx="1778700" cy="6519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920" name="Google Shape;920;p82"/>
          <p:cNvSpPr txBox="1"/>
          <p:nvPr>
            <p:ph idx="8" type="title"/>
          </p:nvPr>
        </p:nvSpPr>
        <p:spPr>
          <a:xfrm>
            <a:off x="3780502" y="604888"/>
            <a:ext cx="1778700" cy="6519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921" name="Google Shape;921;p82"/>
          <p:cNvSpPr txBox="1"/>
          <p:nvPr>
            <p:ph idx="9" type="title"/>
          </p:nvPr>
        </p:nvSpPr>
        <p:spPr>
          <a:xfrm>
            <a:off x="5558652" y="604888"/>
            <a:ext cx="1778700" cy="6519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922" name="Google Shape;922;p82"/>
          <p:cNvSpPr txBox="1"/>
          <p:nvPr>
            <p:ph idx="13" type="title"/>
          </p:nvPr>
        </p:nvSpPr>
        <p:spPr>
          <a:xfrm>
            <a:off x="7336452" y="604888"/>
            <a:ext cx="1778700" cy="651900"/>
          </a:xfrm>
          <a:prstGeom prst="rect">
            <a:avLst/>
          </a:prstGeom>
        </p:spPr>
        <p:txBody>
          <a:bodyPr anchorCtr="0" anchor="t" bIns="90000" lIns="180000" spcFirstLastPara="1" rIns="0" wrap="square" tIns="9000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923" name="Google Shape;923;p82"/>
          <p:cNvSpPr txBox="1"/>
          <p:nvPr>
            <p:ph idx="14" type="title"/>
          </p:nvPr>
        </p:nvSpPr>
        <p:spPr>
          <a:xfrm>
            <a:off x="7339963" y="2535900"/>
            <a:ext cx="1581000" cy="6519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924" name="Google Shape;924;p82"/>
          <p:cNvSpPr txBox="1"/>
          <p:nvPr>
            <p:ph idx="15" type="title"/>
          </p:nvPr>
        </p:nvSpPr>
        <p:spPr>
          <a:xfrm>
            <a:off x="3780063" y="2535900"/>
            <a:ext cx="1581000" cy="6519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925" name="Google Shape;925;p82"/>
          <p:cNvSpPr txBox="1"/>
          <p:nvPr>
            <p:ph idx="16" type="title"/>
          </p:nvPr>
        </p:nvSpPr>
        <p:spPr>
          <a:xfrm>
            <a:off x="5557163" y="2535900"/>
            <a:ext cx="1581000" cy="6519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926" name="Google Shape;926;p82"/>
          <p:cNvSpPr txBox="1"/>
          <p:nvPr>
            <p:ph idx="17" type="title"/>
          </p:nvPr>
        </p:nvSpPr>
        <p:spPr>
          <a:xfrm>
            <a:off x="227650" y="2535900"/>
            <a:ext cx="1581000" cy="6519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927" name="Google Shape;927;p82"/>
          <p:cNvSpPr txBox="1"/>
          <p:nvPr>
            <p:ph idx="18" type="title"/>
          </p:nvPr>
        </p:nvSpPr>
        <p:spPr>
          <a:xfrm>
            <a:off x="2004750" y="2535900"/>
            <a:ext cx="1581000" cy="6519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Hanken Grotesk SemiBold"/>
              <a:buNone/>
              <a:defRPr sz="1000"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928" name="Google Shape;928;p82"/>
          <p:cNvSpPr txBox="1"/>
          <p:nvPr>
            <p:ph idx="1" type="subTitle"/>
          </p:nvPr>
        </p:nvSpPr>
        <p:spPr>
          <a:xfrm>
            <a:off x="594025" y="184700"/>
            <a:ext cx="3696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29" name="Google Shape;929;p82"/>
          <p:cNvSpPr txBox="1"/>
          <p:nvPr>
            <p:ph idx="19" type="body"/>
          </p:nvPr>
        </p:nvSpPr>
        <p:spPr>
          <a:xfrm>
            <a:off x="223881" y="44915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30" name="Google Shape;930;p82"/>
          <p:cNvSpPr txBox="1"/>
          <p:nvPr>
            <p:ph idx="20" type="body"/>
          </p:nvPr>
        </p:nvSpPr>
        <p:spPr>
          <a:xfrm>
            <a:off x="2004019" y="44915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31" name="Google Shape;931;p82"/>
          <p:cNvSpPr txBox="1"/>
          <p:nvPr>
            <p:ph idx="21" type="body"/>
          </p:nvPr>
        </p:nvSpPr>
        <p:spPr>
          <a:xfrm>
            <a:off x="3780063" y="44915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32" name="Google Shape;932;p82"/>
          <p:cNvSpPr txBox="1"/>
          <p:nvPr>
            <p:ph idx="22" type="body"/>
          </p:nvPr>
        </p:nvSpPr>
        <p:spPr>
          <a:xfrm>
            <a:off x="5557163" y="44915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33" name="Google Shape;933;p82"/>
          <p:cNvSpPr txBox="1"/>
          <p:nvPr>
            <p:ph idx="23" type="body"/>
          </p:nvPr>
        </p:nvSpPr>
        <p:spPr>
          <a:xfrm>
            <a:off x="7334263" y="44915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34" name="Google Shape;934;p82"/>
          <p:cNvSpPr txBox="1"/>
          <p:nvPr>
            <p:ph idx="24" type="body"/>
          </p:nvPr>
        </p:nvSpPr>
        <p:spPr>
          <a:xfrm>
            <a:off x="226606" y="38396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35" name="Google Shape;935;p82"/>
          <p:cNvSpPr txBox="1"/>
          <p:nvPr>
            <p:ph idx="25" type="body"/>
          </p:nvPr>
        </p:nvSpPr>
        <p:spPr>
          <a:xfrm>
            <a:off x="2006744" y="38396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36" name="Google Shape;936;p82"/>
          <p:cNvSpPr txBox="1"/>
          <p:nvPr>
            <p:ph idx="26" type="body"/>
          </p:nvPr>
        </p:nvSpPr>
        <p:spPr>
          <a:xfrm>
            <a:off x="3782788" y="38396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37" name="Google Shape;937;p82"/>
          <p:cNvSpPr txBox="1"/>
          <p:nvPr>
            <p:ph idx="27" type="body"/>
          </p:nvPr>
        </p:nvSpPr>
        <p:spPr>
          <a:xfrm>
            <a:off x="5559888" y="38396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38" name="Google Shape;938;p82"/>
          <p:cNvSpPr txBox="1"/>
          <p:nvPr>
            <p:ph idx="28" type="body"/>
          </p:nvPr>
        </p:nvSpPr>
        <p:spPr>
          <a:xfrm>
            <a:off x="7339713" y="3839688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39" name="Google Shape;939;p82"/>
          <p:cNvSpPr txBox="1"/>
          <p:nvPr>
            <p:ph idx="29" type="body"/>
          </p:nvPr>
        </p:nvSpPr>
        <p:spPr>
          <a:xfrm>
            <a:off x="223519" y="3187800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40" name="Google Shape;940;p82"/>
          <p:cNvSpPr txBox="1"/>
          <p:nvPr>
            <p:ph idx="30" type="body"/>
          </p:nvPr>
        </p:nvSpPr>
        <p:spPr>
          <a:xfrm>
            <a:off x="2003656" y="3187800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41" name="Google Shape;941;p82"/>
          <p:cNvSpPr txBox="1"/>
          <p:nvPr>
            <p:ph idx="31" type="body"/>
          </p:nvPr>
        </p:nvSpPr>
        <p:spPr>
          <a:xfrm>
            <a:off x="3779701" y="3187800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42" name="Google Shape;942;p82"/>
          <p:cNvSpPr txBox="1"/>
          <p:nvPr>
            <p:ph idx="32" type="body"/>
          </p:nvPr>
        </p:nvSpPr>
        <p:spPr>
          <a:xfrm>
            <a:off x="5556800" y="3187800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43" name="Google Shape;943;p82"/>
          <p:cNvSpPr txBox="1"/>
          <p:nvPr>
            <p:ph idx="33" type="body"/>
          </p:nvPr>
        </p:nvSpPr>
        <p:spPr>
          <a:xfrm>
            <a:off x="7336626" y="3187800"/>
            <a:ext cx="1580400" cy="651600"/>
          </a:xfrm>
          <a:prstGeom prst="rect">
            <a:avLst/>
          </a:prstGeom>
        </p:spPr>
        <p:txBody>
          <a:bodyPr anchorCtr="0" anchor="t" bIns="54000" lIns="18000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8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6" name="Google Shape;946;p8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8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951" name="Google Shape;951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954" name="Google Shape;954;p8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55" name="Google Shape;955;p8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8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0" name="Google Shape;960;p8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8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9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65" name="Google Shape;965;p9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66" name="Google Shape;966;p9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9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9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1" name="Google Shape;971;p9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94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975" name="Google Shape;975;p94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6" name="Google Shape;976;p94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7" name="Google Shape;977;p94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8" name="Google Shape;978;p94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9" name="Google Shape;979;p94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0" name="Google Shape;980;p94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983" name="Google Shape;983;p95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84" name="Google Shape;984;p95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9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87" name="Google Shape;987;p96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88" name="Google Shape;988;p96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89" name="Google Shape;989;p96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0" name="Google Shape;990;p96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97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93" name="Google Shape;993;p97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94" name="Google Shape;994;p9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95" name="Google Shape;995;p97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6" name="Google Shape;996;p97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7" name="Google Shape;997;p97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8" name="Google Shape;998;p97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98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01" name="Google Shape;1001;p98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02" name="Google Shape;1002;p98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03" name="Google Shape;1003;p98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04" name="Google Shape;1004;p98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5" name="Google Shape;1005;p98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6" name="Google Shape;1006;p98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7" name="Google Shape;1007;p98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8" name="Google Shape;1008;p98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011" name="Google Shape;1011;p99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00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4" name="Google Shape;1014;p100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15" name="Google Shape;1015;p100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16" name="Google Shape;1016;p100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7" name="Google Shape;1017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018" name="Google Shape;1018;p100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9" name="Google Shape;1019;p100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01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2" name="Google Shape;1022;p101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3" name="Google Shape;1023;p101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4" name="Google Shape;1024;p101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5" name="Google Shape;1025;p101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6" name="Google Shape;1026;p101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7" name="Google Shape;1027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028" name="Google Shape;1028;p101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9" name="Google Shape;1029;p101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0" name="Google Shape;1030;p101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02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45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75.xml"/><Relationship Id="rId42" Type="http://schemas.openxmlformats.org/officeDocument/2006/relationships/slideLayout" Target="../slideLayouts/slideLayout97.xml"/><Relationship Id="rId41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76.xml"/><Relationship Id="rId43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79.xml"/><Relationship Id="rId46" Type="http://schemas.openxmlformats.org/officeDocument/2006/relationships/theme" Target="../theme/theme1.xml"/><Relationship Id="rId23" Type="http://schemas.openxmlformats.org/officeDocument/2006/relationships/slideLayout" Target="../slideLayouts/slideLayout78.xml"/><Relationship Id="rId45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2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84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71.xml"/><Relationship Id="rId38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3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56025" y="2647675"/>
            <a:ext cx="3639600" cy="22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56025" y="499600"/>
            <a:ext cx="5366700" cy="12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i="1"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564425" y="2634200"/>
            <a:ext cx="3565200" cy="15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61">
          <p15:clr>
            <a:srgbClr val="E46962"/>
          </p15:clr>
        </p15:guide>
        <p15:guide id="2" pos="5599">
          <p15:clr>
            <a:srgbClr val="E46962"/>
          </p15:clr>
        </p15:guide>
        <p15:guide id="3" orient="horz" pos="161">
          <p15:clr>
            <a:srgbClr val="E46962"/>
          </p15:clr>
        </p15:guide>
        <p15:guide id="4" orient="horz" pos="3079">
          <p15:clr>
            <a:srgbClr val="E46962"/>
          </p15:clr>
        </p15:guide>
        <p15:guide id="5" pos="1463">
          <p15:clr>
            <a:srgbClr val="E46962"/>
          </p15:clr>
        </p15:guide>
        <p15:guide id="6" pos="1532">
          <p15:clr>
            <a:srgbClr val="E46962"/>
          </p15:clr>
        </p15:guide>
        <p15:guide id="7" pos="2845">
          <p15:clr>
            <a:srgbClr val="E46962"/>
          </p15:clr>
        </p15:guide>
        <p15:guide id="8" pos="2916">
          <p15:clr>
            <a:srgbClr val="E46962"/>
          </p15:clr>
        </p15:guide>
        <p15:guide id="9" pos="4228">
          <p15:clr>
            <a:srgbClr val="E46962"/>
          </p15:clr>
        </p15:guide>
        <p15:guide id="10" pos="4297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euton Light"/>
              <a:buNone/>
              <a:defRPr sz="4400">
                <a:solidFill>
                  <a:schemeClr val="dk1"/>
                </a:solidFill>
                <a:latin typeface="Neuton Light"/>
                <a:ea typeface="Neuton Light"/>
                <a:cs typeface="Neuton Light"/>
                <a:sym typeface="Neuton Light"/>
              </a:defRPr>
            </a:lvl9pPr>
          </a:lstStyle>
          <a:p/>
        </p:txBody>
      </p:sp>
      <p:sp>
        <p:nvSpPr>
          <p:cNvPr id="438" name="Google Shape;438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●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○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anken Grotesk"/>
              <a:buChar char="■"/>
              <a:defRPr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39" name="Google Shape;439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  <p:sldLayoutId id="2147483731" r:id="rId29"/>
    <p:sldLayoutId id="2147483732" r:id="rId30"/>
    <p:sldLayoutId id="2147483733" r:id="rId31"/>
    <p:sldLayoutId id="2147483734" r:id="rId32"/>
    <p:sldLayoutId id="2147483735" r:id="rId33"/>
    <p:sldLayoutId id="2147483736" r:id="rId34"/>
    <p:sldLayoutId id="2147483737" r:id="rId35"/>
    <p:sldLayoutId id="2147483738" r:id="rId36"/>
    <p:sldLayoutId id="2147483739" r:id="rId37"/>
    <p:sldLayoutId id="2147483740" r:id="rId38"/>
    <p:sldLayoutId id="2147483741" r:id="rId39"/>
    <p:sldLayoutId id="2147483742" r:id="rId40"/>
    <p:sldLayoutId id="2147483743" r:id="rId41"/>
    <p:sldLayoutId id="2147483744" r:id="rId42"/>
    <p:sldLayoutId id="2147483745" r:id="rId43"/>
    <p:sldLayoutId id="2147483746" r:id="rId44"/>
    <p:sldLayoutId id="2147483747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Relationship Id="rId4" Type="http://schemas.openxmlformats.org/officeDocument/2006/relationships/image" Target="../media/image32.png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jp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Relationship Id="rId4" Type="http://schemas.openxmlformats.org/officeDocument/2006/relationships/image" Target="../media/image25.jpg"/><Relationship Id="rId5" Type="http://schemas.openxmlformats.org/officeDocument/2006/relationships/image" Target="../media/image30.jpg"/><Relationship Id="rId6" Type="http://schemas.openxmlformats.org/officeDocument/2006/relationships/image" Target="../media/image29.jpg"/><Relationship Id="rId7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jpg"/><Relationship Id="rId4" Type="http://schemas.openxmlformats.org/officeDocument/2006/relationships/hyperlink" Target="http://draw.io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04"/>
          <p:cNvSpPr txBox="1"/>
          <p:nvPr/>
        </p:nvSpPr>
        <p:spPr>
          <a:xfrm>
            <a:off x="4847800" y="721000"/>
            <a:ext cx="408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CAPSTONE PROJECT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049" name="Google Shape;1049;p104"/>
          <p:cNvSpPr txBox="1"/>
          <p:nvPr/>
        </p:nvSpPr>
        <p:spPr>
          <a:xfrm>
            <a:off x="4578950" y="1546000"/>
            <a:ext cx="510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Presented by Hang Nguyen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Google Shape;114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33325"/>
            <a:ext cx="9542948" cy="4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025" y="205600"/>
            <a:ext cx="7005798" cy="98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2256975"/>
            <a:ext cx="8839204" cy="1791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DEDED"/>
            </a:gs>
            <a:gs pos="100000">
              <a:srgbClr val="ACACA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14"/>
          <p:cNvSpPr/>
          <p:nvPr/>
        </p:nvSpPr>
        <p:spPr>
          <a:xfrm>
            <a:off x="7889388" y="988458"/>
            <a:ext cx="361200" cy="361200"/>
          </a:xfrm>
          <a:prstGeom prst="ellipse">
            <a:avLst/>
          </a:prstGeom>
          <a:solidFill>
            <a:srgbClr val="00FF00"/>
          </a:solidFill>
          <a:ln>
            <a:noFill/>
          </a:ln>
          <a:effectLst>
            <a:outerShdw blurRad="485775" rotWithShape="0" algn="bl" dir="7800000" dist="76200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156" name="Google Shape;115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4900"/>
            <a:ext cx="9102674" cy="475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114"/>
          <p:cNvSpPr txBox="1"/>
          <p:nvPr/>
        </p:nvSpPr>
        <p:spPr>
          <a:xfrm>
            <a:off x="0" y="0"/>
            <a:ext cx="9102600" cy="38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QUIZ THE GLOBE - INDUSTRY PARTICIPATION</a:t>
            </a:r>
            <a:endParaRPr b="1" sz="13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115" title="FreeVector-Global-Business-Background-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375" y="604875"/>
            <a:ext cx="4744450" cy="435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115"/>
          <p:cNvSpPr txBox="1"/>
          <p:nvPr/>
        </p:nvSpPr>
        <p:spPr>
          <a:xfrm>
            <a:off x="837775" y="184450"/>
            <a:ext cx="5108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STAKEHOLDERS</a:t>
            </a:r>
            <a:endParaRPr sz="27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64" name="Google Shape;1164;p115"/>
          <p:cNvSpPr/>
          <p:nvPr/>
        </p:nvSpPr>
        <p:spPr>
          <a:xfrm>
            <a:off x="249175" y="1272400"/>
            <a:ext cx="1942200" cy="361800"/>
          </a:xfrm>
          <a:prstGeom prst="flowChartAlternateProcess">
            <a:avLst/>
          </a:prstGeom>
          <a:solidFill>
            <a:srgbClr val="CFE2F3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Students</a:t>
            </a:r>
            <a:endParaRPr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65" name="Google Shape;1165;p115"/>
          <p:cNvSpPr/>
          <p:nvPr/>
        </p:nvSpPr>
        <p:spPr>
          <a:xfrm>
            <a:off x="885700" y="2388175"/>
            <a:ext cx="1942200" cy="361800"/>
          </a:xfrm>
          <a:prstGeom prst="flowChartAlternateProcess">
            <a:avLst/>
          </a:prstGeom>
          <a:solidFill>
            <a:srgbClr val="CFE2F3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School and Institutions</a:t>
            </a:r>
            <a:endParaRPr b="1" sz="11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66" name="Google Shape;1166;p115"/>
          <p:cNvSpPr/>
          <p:nvPr/>
        </p:nvSpPr>
        <p:spPr>
          <a:xfrm>
            <a:off x="1247300" y="3001975"/>
            <a:ext cx="1942200" cy="361800"/>
          </a:xfrm>
          <a:prstGeom prst="flowChartAlternateProcess">
            <a:avLst/>
          </a:prstGeom>
          <a:solidFill>
            <a:srgbClr val="CFE2F3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67" name="Google Shape;1167;p115"/>
          <p:cNvSpPr/>
          <p:nvPr/>
        </p:nvSpPr>
        <p:spPr>
          <a:xfrm>
            <a:off x="1616575" y="3567400"/>
            <a:ext cx="1942200" cy="361800"/>
          </a:xfrm>
          <a:prstGeom prst="flowChartAlternateProcess">
            <a:avLst/>
          </a:prstGeom>
          <a:solidFill>
            <a:srgbClr val="CFE2F3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Parents</a:t>
            </a:r>
            <a:endParaRPr b="1"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68" name="Google Shape;1168;p115"/>
          <p:cNvSpPr/>
          <p:nvPr/>
        </p:nvSpPr>
        <p:spPr>
          <a:xfrm>
            <a:off x="1906925" y="4132825"/>
            <a:ext cx="1942200" cy="361800"/>
          </a:xfrm>
          <a:prstGeom prst="flowChartAlternateProcess">
            <a:avLst/>
          </a:prstGeom>
          <a:solidFill>
            <a:srgbClr val="CFE2F3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App Dev/Project Owner</a:t>
            </a:r>
            <a:endParaRPr b="1"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69" name="Google Shape;1169;p115"/>
          <p:cNvSpPr txBox="1"/>
          <p:nvPr/>
        </p:nvSpPr>
        <p:spPr>
          <a:xfrm>
            <a:off x="1171100" y="3004525"/>
            <a:ext cx="510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Self learners &amp; Trivia Enthusiasts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70" name="Google Shape;1170;p115"/>
          <p:cNvSpPr/>
          <p:nvPr/>
        </p:nvSpPr>
        <p:spPr>
          <a:xfrm>
            <a:off x="475350" y="1850575"/>
            <a:ext cx="1942200" cy="361800"/>
          </a:xfrm>
          <a:prstGeom prst="flowChartAlternateProcess">
            <a:avLst/>
          </a:prstGeom>
          <a:solidFill>
            <a:srgbClr val="CFE2F3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Teachers and Educators</a:t>
            </a:r>
            <a:endParaRPr b="1" sz="11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16"/>
          <p:cNvSpPr txBox="1"/>
          <p:nvPr/>
        </p:nvSpPr>
        <p:spPr>
          <a:xfrm>
            <a:off x="577300" y="471850"/>
            <a:ext cx="46203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Why do they care?</a:t>
            </a:r>
            <a:endParaRPr b="1" sz="33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76" name="Google Shape;1176;p116"/>
          <p:cNvSpPr txBox="1"/>
          <p:nvPr/>
        </p:nvSpPr>
        <p:spPr>
          <a:xfrm>
            <a:off x="2332850" y="2848500"/>
            <a:ext cx="510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99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FREE</a:t>
            </a:r>
            <a:endParaRPr b="1" sz="2200">
              <a:solidFill>
                <a:srgbClr val="FF99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77" name="Google Shape;1177;p116"/>
          <p:cNvSpPr txBox="1"/>
          <p:nvPr/>
        </p:nvSpPr>
        <p:spPr>
          <a:xfrm>
            <a:off x="4035900" y="3256425"/>
            <a:ext cx="510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99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FUN</a:t>
            </a:r>
            <a:endParaRPr b="1" sz="2200">
              <a:solidFill>
                <a:srgbClr val="FF99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78" name="Google Shape;1178;p116"/>
          <p:cNvSpPr txBox="1"/>
          <p:nvPr/>
        </p:nvSpPr>
        <p:spPr>
          <a:xfrm>
            <a:off x="577300" y="2295025"/>
            <a:ext cx="510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99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FAST</a:t>
            </a:r>
            <a:endParaRPr b="1" sz="2200">
              <a:solidFill>
                <a:srgbClr val="FF99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79" name="Google Shape;1179;p116"/>
          <p:cNvSpPr txBox="1"/>
          <p:nvPr/>
        </p:nvSpPr>
        <p:spPr>
          <a:xfrm>
            <a:off x="1730150" y="1092625"/>
            <a:ext cx="510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3Fs</a:t>
            </a:r>
            <a:endParaRPr b="1" sz="28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4" name="Google Shape;1184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825"/>
            <a:ext cx="9144003" cy="50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18"/>
          <p:cNvSpPr txBox="1"/>
          <p:nvPr/>
        </p:nvSpPr>
        <p:spPr>
          <a:xfrm>
            <a:off x="2086706" y="398935"/>
            <a:ext cx="47976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Architecture Design</a:t>
            </a:r>
            <a:endParaRPr sz="44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190" name="Google Shape;119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125" y="1430225"/>
            <a:ext cx="7615300" cy="34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19"/>
          <p:cNvSpPr txBox="1"/>
          <p:nvPr/>
        </p:nvSpPr>
        <p:spPr>
          <a:xfrm>
            <a:off x="2552425" y="226975"/>
            <a:ext cx="463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graphicFrame>
        <p:nvGraphicFramePr>
          <p:cNvPr id="1196" name="Google Shape;1196;p119"/>
          <p:cNvGraphicFramePr/>
          <p:nvPr/>
        </p:nvGraphicFramePr>
        <p:xfrm>
          <a:off x="779700" y="916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{60D0352C-345B-4178-B40F-130094F7B71F}</a:tableStyleId>
              </a:tblPr>
              <a:tblGrid>
                <a:gridCol w="762000"/>
                <a:gridCol w="1095375"/>
                <a:gridCol w="2352675"/>
                <a:gridCol w="952500"/>
                <a:gridCol w="24955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#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User Story Title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User Story Description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Priority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Additional Notes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0000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Start Quiz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As a student, I want to start a quiz with one click so that I can immediately begin testing my knowledge of world capitals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High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The call to Action button should stand out clearly so users can click on it immediately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View Quiz Questions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As a user, I want to see one question at a time with answer options so I can focus and answer easily.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High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Support multi choice questions, true/false, and fill-in-the-blank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Get Immediate Feedback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As a student, I want to know right away if my answer is correct or not so I can learn from my mistakes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High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Display different sounds when I answer right or wrong.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See Score at End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As a user, I want to see my score after completing the quiz so I can track my performance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High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Display final score and correct answers.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197" name="Google Shape;1197;p119"/>
          <p:cNvSpPr txBox="1"/>
          <p:nvPr/>
        </p:nvSpPr>
        <p:spPr>
          <a:xfrm>
            <a:off x="2871375" y="279625"/>
            <a:ext cx="32601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5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USERS STORIES</a:t>
            </a:r>
            <a:endParaRPr b="1" sz="1900">
              <a:solidFill>
                <a:schemeClr val="accent5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2" name="Google Shape;1202;p120"/>
          <p:cNvGraphicFramePr/>
          <p:nvPr/>
        </p:nvGraphicFramePr>
        <p:xfrm>
          <a:off x="742950" y="442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{60D0352C-345B-4178-B40F-130094F7B71F}</a:tableStyleId>
              </a:tblPr>
              <a:tblGrid>
                <a:gridCol w="762000"/>
                <a:gridCol w="1095375"/>
                <a:gridCol w="2352675"/>
                <a:gridCol w="952500"/>
                <a:gridCol w="24955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Display Countries List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As a user, I want to view a list of countries with flags, names, capitals, population, region, and currency so I can learn about different countries clearly.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High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Responsive grid, clickable cards with hover effects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Search Countries by Name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As a user, I want to search countries by name using autocomplete with flag icons so I can quickly find a specific country.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High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Supports free text, flag icons in dropdown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Filter Countries by Region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As a user, I want to filter countries by region to browse countries in a specific geographic area.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Medium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Dropdown with “All” option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Sort Countries by Name or Population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As a user, I want to sort countries alphabetically or by population size to explore countries in my preferred order.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Medium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Sort options: None, Name (A–Z), Population (descending)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View Country Details in Modal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As a user, I want to click a country card to see detailed info in a modal dialog so I can learn more without leaving the page.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High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Modal shows flag emoji, capital, region, population, currency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21"/>
          <p:cNvSpPr txBox="1"/>
          <p:nvPr/>
        </p:nvSpPr>
        <p:spPr>
          <a:xfrm>
            <a:off x="2111475" y="63925"/>
            <a:ext cx="510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USER FLOW</a:t>
            </a:r>
            <a:endParaRPr b="1" sz="2400">
              <a:solidFill>
                <a:srgbClr val="0000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208" name="Google Shape;1208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124" y="1236625"/>
            <a:ext cx="2803725" cy="37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8001" y="1236625"/>
            <a:ext cx="2849923" cy="37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121"/>
          <p:cNvSpPr txBox="1"/>
          <p:nvPr/>
        </p:nvSpPr>
        <p:spPr>
          <a:xfrm>
            <a:off x="1325875" y="799000"/>
            <a:ext cx="235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USER LOGIN TO THE QUIZ GAME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11" name="Google Shape;1211;p121"/>
          <p:cNvSpPr txBox="1"/>
          <p:nvPr/>
        </p:nvSpPr>
        <p:spPr>
          <a:xfrm>
            <a:off x="5710300" y="838300"/>
            <a:ext cx="21639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USER FINISHES THE QUIZ GAME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22"/>
          <p:cNvSpPr txBox="1"/>
          <p:nvPr/>
        </p:nvSpPr>
        <p:spPr>
          <a:xfrm>
            <a:off x="2377550" y="196925"/>
            <a:ext cx="54894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b="1" lang="en" sz="4800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</a:rPr>
              <a:t>Figma Designs</a:t>
            </a:r>
            <a:endParaRPr b="1" sz="400">
              <a:solidFill>
                <a:srgbClr val="0000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105" title="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5" y="0"/>
            <a:ext cx="815124" cy="81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105" title="background photo with water colour light blue with quiz the globe written on it with cute and exciting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1" cy="4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23"/>
          <p:cNvSpPr txBox="1"/>
          <p:nvPr/>
        </p:nvSpPr>
        <p:spPr>
          <a:xfrm>
            <a:off x="3094750" y="155225"/>
            <a:ext cx="29148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FF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LANDING PAGE - HOME</a:t>
            </a:r>
            <a:endParaRPr sz="1900">
              <a:solidFill>
                <a:srgbClr val="0000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222" name="Google Shape;1222;p123" title="Frame 1 upda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6900" y="787550"/>
            <a:ext cx="5495925" cy="4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7" name="Google Shape;1227;p124" title="Frame 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2625" y="849400"/>
            <a:ext cx="5495925" cy="4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124"/>
          <p:cNvSpPr txBox="1"/>
          <p:nvPr/>
        </p:nvSpPr>
        <p:spPr>
          <a:xfrm>
            <a:off x="1814325" y="266675"/>
            <a:ext cx="4937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FF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		QUIZ PAGE</a:t>
            </a:r>
            <a:endParaRPr sz="1900">
              <a:solidFill>
                <a:srgbClr val="0000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125" title="Frame 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650" y="523875"/>
            <a:ext cx="5495925" cy="4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126" title="Frame 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8838" y="692475"/>
            <a:ext cx="5495925" cy="4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126"/>
          <p:cNvSpPr txBox="1"/>
          <p:nvPr/>
        </p:nvSpPr>
        <p:spPr>
          <a:xfrm>
            <a:off x="2824225" y="71400"/>
            <a:ext cx="46806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FF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CAPITAL MASTERY AWARDS PAGE</a:t>
            </a:r>
            <a:endParaRPr sz="1900">
              <a:solidFill>
                <a:srgbClr val="0000FF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27"/>
          <p:cNvSpPr txBox="1"/>
          <p:nvPr/>
        </p:nvSpPr>
        <p:spPr>
          <a:xfrm>
            <a:off x="182300" y="-645751"/>
            <a:ext cx="11187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</a:rPr>
              <a:t>Out of Scope</a:t>
            </a:r>
            <a:endParaRPr sz="4400">
              <a:solidFill>
                <a:srgbClr val="0000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45" name="Google Shape;1245;p127" title="Untitled design (5)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81" y="1012801"/>
            <a:ext cx="1609875" cy="9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127" title="User Authentication log in username (1)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75" y="2910575"/>
            <a:ext cx="1609875" cy="10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127" title="mobile phone screen with the quiz the globe inside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0100" y="987275"/>
            <a:ext cx="1699523" cy="9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127" title="multi_languages_in_app-removebg-preview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0100" y="2910575"/>
            <a:ext cx="1759525" cy="104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127"/>
          <p:cNvSpPr txBox="1"/>
          <p:nvPr/>
        </p:nvSpPr>
        <p:spPr>
          <a:xfrm>
            <a:off x="142800" y="2041700"/>
            <a:ext cx="260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 Encryption / HTTPS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50" name="Google Shape;1250;p127"/>
          <p:cNvSpPr txBox="1"/>
          <p:nvPr/>
        </p:nvSpPr>
        <p:spPr>
          <a:xfrm>
            <a:off x="334700" y="4167550"/>
            <a:ext cx="510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User Authentication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51" name="Google Shape;1251;p127"/>
          <p:cNvSpPr txBox="1"/>
          <p:nvPr/>
        </p:nvSpPr>
        <p:spPr>
          <a:xfrm>
            <a:off x="2810100" y="2034175"/>
            <a:ext cx="510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Optimization for mobile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52" name="Google Shape;1252;p127"/>
          <p:cNvSpPr txBox="1"/>
          <p:nvPr/>
        </p:nvSpPr>
        <p:spPr>
          <a:xfrm>
            <a:off x="2847550" y="4192850"/>
            <a:ext cx="510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Multi languages support</a:t>
            </a:r>
            <a:endParaRPr b="1" sz="11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28"/>
          <p:cNvSpPr txBox="1"/>
          <p:nvPr/>
        </p:nvSpPr>
        <p:spPr>
          <a:xfrm>
            <a:off x="2382450" y="641449"/>
            <a:ext cx="5796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3540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</a:rPr>
              <a:t>Non-functional requirements</a:t>
            </a:r>
            <a:endParaRPr sz="3540">
              <a:solidFill>
                <a:srgbClr val="0000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58" name="Google Shape;1258;p128"/>
          <p:cNvSpPr txBox="1"/>
          <p:nvPr/>
        </p:nvSpPr>
        <p:spPr>
          <a:xfrm>
            <a:off x="3115875" y="1650475"/>
            <a:ext cx="51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Availability</a:t>
            </a:r>
            <a:r>
              <a:rPr b="1"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- 24/7</a:t>
            </a:r>
            <a:endParaRPr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59" name="Google Shape;1259;p128"/>
          <p:cNvSpPr/>
          <p:nvPr/>
        </p:nvSpPr>
        <p:spPr>
          <a:xfrm>
            <a:off x="1749350" y="1650475"/>
            <a:ext cx="1293900" cy="400200"/>
          </a:xfrm>
          <a:prstGeom prst="chevron">
            <a:avLst>
              <a:gd fmla="val 50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60" name="Google Shape;1260;p128"/>
          <p:cNvSpPr txBox="1"/>
          <p:nvPr/>
        </p:nvSpPr>
        <p:spPr>
          <a:xfrm>
            <a:off x="4302125" y="2467500"/>
            <a:ext cx="51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Maintainability - easy to upda</a:t>
            </a:r>
            <a:r>
              <a:rPr b="1" lang="en" sz="1200">
                <a:solidFill>
                  <a:schemeClr val="dk1"/>
                </a:solidFill>
              </a:rPr>
              <a:t>te</a:t>
            </a:r>
            <a:endParaRPr sz="11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61" name="Google Shape;1261;p128"/>
          <p:cNvSpPr txBox="1"/>
          <p:nvPr/>
        </p:nvSpPr>
        <p:spPr>
          <a:xfrm>
            <a:off x="5568775" y="3363025"/>
            <a:ext cx="51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Performance - 3 seconds</a:t>
            </a:r>
            <a:r>
              <a:rPr b="1" lang="en" sz="1200">
                <a:solidFill>
                  <a:schemeClr val="dk1"/>
                </a:solidFill>
              </a:rPr>
              <a:t> </a:t>
            </a:r>
            <a:endParaRPr b="1" sz="11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62" name="Google Shape;1262;p128"/>
          <p:cNvSpPr/>
          <p:nvPr/>
        </p:nvSpPr>
        <p:spPr>
          <a:xfrm>
            <a:off x="2962500" y="2411525"/>
            <a:ext cx="1293900" cy="400200"/>
          </a:xfrm>
          <a:prstGeom prst="chevron">
            <a:avLst>
              <a:gd fmla="val 50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63" name="Google Shape;1263;p128"/>
          <p:cNvSpPr/>
          <p:nvPr/>
        </p:nvSpPr>
        <p:spPr>
          <a:xfrm>
            <a:off x="4225925" y="3316813"/>
            <a:ext cx="1293900" cy="400200"/>
          </a:xfrm>
          <a:prstGeom prst="chevron">
            <a:avLst>
              <a:gd fmla="val 50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8" name="Google Shape;1268;p129"/>
          <p:cNvGraphicFramePr/>
          <p:nvPr/>
        </p:nvGraphicFramePr>
        <p:xfrm>
          <a:off x="1160150" y="512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{60D0352C-345B-4178-B40F-130094F7B71F}</a:tableStyleId>
              </a:tblPr>
              <a:tblGrid>
                <a:gridCol w="1107100"/>
                <a:gridCol w="1125950"/>
                <a:gridCol w="1072100"/>
                <a:gridCol w="969725"/>
                <a:gridCol w="1010125"/>
                <a:gridCol w="1026300"/>
                <a:gridCol w="15889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Monday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Tuesday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Wednesday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Thursday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Friday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Saturday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Sunday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</a:tr>
              <a:tr h="132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1/7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Start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planning +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start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documenta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tion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2/7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Lo-Fi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Design +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Logical model of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database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3/7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Finish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documentation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 + Lo-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Fi design -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DONE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4/7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Start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building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front-end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Adding in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component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s + pages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5/7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Homepage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front-end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Done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6/7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Start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backend -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create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models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and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controllers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ensure all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CRUD</a:t>
                      </a:r>
                      <a:endParaRPr b="1" sz="800"/>
                    </a:p>
                  </a:txBody>
                  <a:tcPr marT="63500" marB="63500" marR="63500" marL="63500"/>
                </a:tc>
              </a:tr>
              <a:tr h="1129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7/7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Back-end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controllers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Back-end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models - Routes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DONE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8/7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Quiz page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Explore page for front end 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DONE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9/7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Capital Mastery Award page  for front end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DONE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10/7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Finish main build  of back end Done 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Mongo DB connected 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CRUD check- DONE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11/7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Integrate all code in main branch and fix any bugs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12/7 Tidy up and fix bugs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13/7 tidy up the code 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Done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Comment Code 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DONE</a:t>
                      </a:r>
                      <a:endParaRPr b="1" sz="800"/>
                    </a:p>
                  </a:txBody>
                  <a:tcPr marT="63500" marB="63500" marR="63500" marL="63500"/>
                </a:tc>
              </a:tr>
              <a:tr h="13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14/7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Making the presentation file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Done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15/7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Finish Documentation 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DONE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16/7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Prepare for the presentation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17/7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18/7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19/7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Presentation day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269" name="Google Shape;1269;p129"/>
          <p:cNvSpPr txBox="1"/>
          <p:nvPr/>
        </p:nvSpPr>
        <p:spPr>
          <a:xfrm>
            <a:off x="2918025" y="47525"/>
            <a:ext cx="444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PLANNING</a:t>
            </a:r>
            <a:endParaRPr b="1" sz="1500">
              <a:solidFill>
                <a:srgbClr val="0000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30"/>
          <p:cNvSpPr txBox="1"/>
          <p:nvPr/>
        </p:nvSpPr>
        <p:spPr>
          <a:xfrm>
            <a:off x="1859825" y="88175"/>
            <a:ext cx="4482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TESTING</a:t>
            </a:r>
            <a:endParaRPr sz="41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275" name="Google Shape;1275;p130"/>
          <p:cNvSpPr/>
          <p:nvPr/>
        </p:nvSpPr>
        <p:spPr>
          <a:xfrm>
            <a:off x="4847800" y="1160275"/>
            <a:ext cx="606900" cy="514800"/>
          </a:xfrm>
          <a:prstGeom prst="hexagon">
            <a:avLst>
              <a:gd fmla="val 28852" name="adj"/>
              <a:gd fmla="val 115470" name="vf"/>
            </a:avLst>
          </a:prstGeom>
          <a:solidFill>
            <a:srgbClr val="1155CC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76" name="Google Shape;1276;p130"/>
          <p:cNvSpPr/>
          <p:nvPr/>
        </p:nvSpPr>
        <p:spPr>
          <a:xfrm>
            <a:off x="4847800" y="1900075"/>
            <a:ext cx="606900" cy="514800"/>
          </a:xfrm>
          <a:prstGeom prst="hexagon">
            <a:avLst>
              <a:gd fmla="val 28852" name="adj"/>
              <a:gd fmla="val 115470" name="vf"/>
            </a:avLst>
          </a:prstGeom>
          <a:solidFill>
            <a:srgbClr val="1155CC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77" name="Google Shape;1277;p130"/>
          <p:cNvSpPr/>
          <p:nvPr/>
        </p:nvSpPr>
        <p:spPr>
          <a:xfrm>
            <a:off x="4850725" y="2639875"/>
            <a:ext cx="606900" cy="514800"/>
          </a:xfrm>
          <a:prstGeom prst="hexagon">
            <a:avLst>
              <a:gd fmla="val 28852" name="adj"/>
              <a:gd fmla="val 115470" name="vf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78" name="Google Shape;1278;p130"/>
          <p:cNvSpPr/>
          <p:nvPr/>
        </p:nvSpPr>
        <p:spPr>
          <a:xfrm>
            <a:off x="4845875" y="3379675"/>
            <a:ext cx="606900" cy="514800"/>
          </a:xfrm>
          <a:prstGeom prst="hexagon">
            <a:avLst>
              <a:gd fmla="val 28852" name="adj"/>
              <a:gd fmla="val 115470" name="vf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nken Grotesk"/>
                <a:ea typeface="Hanken Grotesk"/>
                <a:cs typeface="Hanken Grotesk"/>
                <a:sym typeface="Hanken Grotesk"/>
              </a:rPr>
              <a:t>4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79" name="Google Shape;1279;p130"/>
          <p:cNvSpPr txBox="1"/>
          <p:nvPr/>
        </p:nvSpPr>
        <p:spPr>
          <a:xfrm>
            <a:off x="5874950" y="1455950"/>
            <a:ext cx="328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80" name="Google Shape;1280;p130"/>
          <p:cNvSpPr txBox="1"/>
          <p:nvPr/>
        </p:nvSpPr>
        <p:spPr>
          <a:xfrm>
            <a:off x="6132525" y="1934125"/>
            <a:ext cx="280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Thunder Client </a:t>
            </a:r>
            <a:r>
              <a:rPr b="1" lang="en" sz="1300">
                <a:solidFill>
                  <a:schemeClr val="dk1"/>
                </a:solidFill>
              </a:rPr>
              <a:t>CRUD testing</a:t>
            </a:r>
            <a:endParaRPr b="1" sz="13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81" name="Google Shape;1281;p130"/>
          <p:cNvSpPr txBox="1"/>
          <p:nvPr/>
        </p:nvSpPr>
        <p:spPr>
          <a:xfrm>
            <a:off x="5999450" y="2171850"/>
            <a:ext cx="315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82" name="Google Shape;1282;p130"/>
          <p:cNvSpPr txBox="1"/>
          <p:nvPr/>
        </p:nvSpPr>
        <p:spPr>
          <a:xfrm>
            <a:off x="6192350" y="2689375"/>
            <a:ext cx="3120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Manually tested components</a:t>
            </a:r>
            <a:endParaRPr sz="13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83" name="Google Shape;1283;p130"/>
          <p:cNvSpPr txBox="1"/>
          <p:nvPr/>
        </p:nvSpPr>
        <p:spPr>
          <a:xfrm>
            <a:off x="6180050" y="3226900"/>
            <a:ext cx="290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User testing</a:t>
            </a:r>
            <a:endParaRPr sz="13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84" name="Google Shape;1284;p130"/>
          <p:cNvSpPr txBox="1"/>
          <p:nvPr/>
        </p:nvSpPr>
        <p:spPr>
          <a:xfrm>
            <a:off x="6189425" y="4227450"/>
            <a:ext cx="281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Code reviewed and commented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85" name="Google Shape;1285;p130"/>
          <p:cNvSpPr/>
          <p:nvPr/>
        </p:nvSpPr>
        <p:spPr>
          <a:xfrm>
            <a:off x="4845875" y="4162425"/>
            <a:ext cx="606900" cy="514800"/>
          </a:xfrm>
          <a:prstGeom prst="hexagon">
            <a:avLst>
              <a:gd fmla="val 28852" name="adj"/>
              <a:gd fmla="val 115470" name="vf"/>
            </a:avLst>
          </a:prstGeom>
          <a:solidFill>
            <a:srgbClr val="1155CC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nken Grotesk"/>
                <a:ea typeface="Hanken Grotesk"/>
                <a:cs typeface="Hanken Grotesk"/>
                <a:sym typeface="Hanken Grotesk"/>
              </a:rPr>
              <a:t>5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86" name="Google Shape;1286;p130"/>
          <p:cNvSpPr txBox="1"/>
          <p:nvPr/>
        </p:nvSpPr>
        <p:spPr>
          <a:xfrm>
            <a:off x="6150500" y="1210400"/>
            <a:ext cx="280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Figma design</a:t>
            </a:r>
            <a:endParaRPr b="1" sz="13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31"/>
          <p:cNvSpPr txBox="1"/>
          <p:nvPr/>
        </p:nvSpPr>
        <p:spPr>
          <a:xfrm>
            <a:off x="2199325" y="317500"/>
            <a:ext cx="6311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dk1"/>
                </a:solidFill>
              </a:rPr>
              <a:t>IMPLEMENTATION</a:t>
            </a:r>
            <a:endParaRPr sz="4400"/>
          </a:p>
        </p:txBody>
      </p:sp>
      <p:sp>
        <p:nvSpPr>
          <p:cNvPr id="1292" name="Google Shape;1292;p131"/>
          <p:cNvSpPr txBox="1"/>
          <p:nvPr/>
        </p:nvSpPr>
        <p:spPr>
          <a:xfrm>
            <a:off x="2993812" y="1996399"/>
            <a:ext cx="6201300" cy="27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68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•"/>
            </a:pPr>
            <a:r>
              <a:rPr lang="en" sz="1300"/>
              <a:t>The application should be deployed to AWS EC2 free tier through Docker and the server database should be deployed to Amazon Web Services Relational Database Service.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32"/>
          <p:cNvSpPr txBox="1"/>
          <p:nvPr/>
        </p:nvSpPr>
        <p:spPr>
          <a:xfrm>
            <a:off x="2780125" y="617525"/>
            <a:ext cx="5614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QUIZ THE GLOBE CODE</a:t>
            </a:r>
            <a:endParaRPr b="1" sz="35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98" name="Google Shape;1298;p132"/>
          <p:cNvSpPr txBox="1"/>
          <p:nvPr/>
        </p:nvSpPr>
        <p:spPr>
          <a:xfrm>
            <a:off x="3391900" y="1724900"/>
            <a:ext cx="512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https://github.com/hangnznguyen/CAPSTONEPROJECT.git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06"/>
          <p:cNvSpPr txBox="1"/>
          <p:nvPr/>
        </p:nvSpPr>
        <p:spPr>
          <a:xfrm>
            <a:off x="5699150" y="499525"/>
            <a:ext cx="30861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0000FF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PURPOSE</a:t>
            </a:r>
            <a:endParaRPr sz="2900">
              <a:solidFill>
                <a:srgbClr val="0000FF"/>
              </a:solidFill>
              <a:latin typeface="Merriweather ExtraBold"/>
              <a:ea typeface="Merriweather ExtraBold"/>
              <a:cs typeface="Merriweather ExtraBold"/>
              <a:sym typeface="Merriweather ExtraBold"/>
            </a:endParaRPr>
          </a:p>
        </p:txBody>
      </p:sp>
      <p:pic>
        <p:nvPicPr>
          <p:cNvPr id="1061" name="Google Shape;1061;p106" title="making the background watercolor light blue relating purpose of learning relating quiz game, very small cute object inside (3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2153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106"/>
          <p:cNvSpPr txBox="1"/>
          <p:nvPr/>
        </p:nvSpPr>
        <p:spPr>
          <a:xfrm>
            <a:off x="5763525" y="1378025"/>
            <a:ext cx="34371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Make learning world capitals fun and interactive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Help users, especially students, improve memory and retention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Use gamification to boost engagement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Provide a modern, customizable quiz tool for geography learning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33"/>
          <p:cNvSpPr txBox="1"/>
          <p:nvPr/>
        </p:nvSpPr>
        <p:spPr>
          <a:xfrm>
            <a:off x="4483775" y="277525"/>
            <a:ext cx="4460400" cy="52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Resou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Visual Studio Code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dotenv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Draw.io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Front end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React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React Router DOM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Material UI / Icons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API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NodeJS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Express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Mongodb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External APIs AND Data Sources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https://restcountries.com/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ces used</a:t>
            </a:r>
            <a:endParaRPr sz="44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304" name="Google Shape;1304;p133"/>
          <p:cNvSpPr txBox="1"/>
          <p:nvPr/>
        </p:nvSpPr>
        <p:spPr>
          <a:xfrm>
            <a:off x="2075425" y="147950"/>
            <a:ext cx="44604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Gill Sans"/>
              <a:buNone/>
            </a:pPr>
            <a:r>
              <a:rPr lang="en" sz="4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Resources </a:t>
            </a:r>
            <a:r>
              <a:rPr lang="en" sz="4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used:</a:t>
            </a:r>
            <a:endParaRPr sz="10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07"/>
          <p:cNvSpPr txBox="1"/>
          <p:nvPr/>
        </p:nvSpPr>
        <p:spPr>
          <a:xfrm>
            <a:off x="5986850" y="2121325"/>
            <a:ext cx="3342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Enhances geographic knowledge of countries and capitals.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68" name="Google Shape;1068;p107"/>
          <p:cNvSpPr txBox="1"/>
          <p:nvPr/>
        </p:nvSpPr>
        <p:spPr>
          <a:xfrm>
            <a:off x="5939975" y="833600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Useful for schools, trivia, travel planning, and global awareness.</a:t>
            </a:r>
            <a:endParaRPr/>
          </a:p>
        </p:txBody>
      </p:sp>
      <p:sp>
        <p:nvSpPr>
          <p:cNvPr id="1069" name="Google Shape;1069;p107"/>
          <p:cNvSpPr txBox="1"/>
          <p:nvPr/>
        </p:nvSpPr>
        <p:spPr>
          <a:xfrm>
            <a:off x="1711550" y="31371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CE5CD"/>
                </a:solidFill>
              </a:rPr>
              <a:t>Boosts memory retention and learner confidence.</a:t>
            </a:r>
            <a:endParaRPr>
              <a:solidFill>
                <a:srgbClr val="FCE5CD"/>
              </a:solidFill>
            </a:endParaRPr>
          </a:p>
        </p:txBody>
      </p:sp>
      <p:sp>
        <p:nvSpPr>
          <p:cNvPr id="1070" name="Google Shape;1070;p107"/>
          <p:cNvSpPr txBox="1"/>
          <p:nvPr/>
        </p:nvSpPr>
        <p:spPr>
          <a:xfrm>
            <a:off x="5923875" y="3485175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Provides a fun, educational alternative to traditional materials.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</p:txBody>
      </p:sp>
      <p:sp>
        <p:nvSpPr>
          <p:cNvPr id="1071" name="Google Shape;1071;p107"/>
          <p:cNvSpPr txBox="1"/>
          <p:nvPr/>
        </p:nvSpPr>
        <p:spPr>
          <a:xfrm>
            <a:off x="379675" y="41181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Supports modern, digital learning preferences.</a:t>
            </a:r>
            <a:endParaRPr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8" name="Google Shape;1078;p108" title="globe-b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108"/>
          <p:cNvSpPr/>
          <p:nvPr/>
        </p:nvSpPr>
        <p:spPr>
          <a:xfrm>
            <a:off x="107325" y="4298925"/>
            <a:ext cx="1835700" cy="576300"/>
          </a:xfrm>
          <a:prstGeom prst="rect">
            <a:avLst/>
          </a:prstGeom>
          <a:solidFill>
            <a:srgbClr val="CFE2F3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Low engagement</a:t>
            </a:r>
            <a:endParaRPr b="1" sz="1300"/>
          </a:p>
        </p:txBody>
      </p:sp>
      <p:sp>
        <p:nvSpPr>
          <p:cNvPr id="1080" name="Google Shape;1080;p108"/>
          <p:cNvSpPr txBox="1"/>
          <p:nvPr/>
        </p:nvSpPr>
        <p:spPr>
          <a:xfrm>
            <a:off x="2173550" y="188050"/>
            <a:ext cx="510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Current State of Geography Quiz Tools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081" name="Google Shape;1081;p108"/>
          <p:cNvSpPr/>
          <p:nvPr/>
        </p:nvSpPr>
        <p:spPr>
          <a:xfrm>
            <a:off x="4253013" y="4298925"/>
            <a:ext cx="1835700" cy="576300"/>
          </a:xfrm>
          <a:prstGeom prst="rect">
            <a:avLst/>
          </a:prstGeom>
          <a:solidFill>
            <a:srgbClr val="CFE2F3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Teacher Challenges</a:t>
            </a:r>
            <a:endParaRPr sz="1600"/>
          </a:p>
        </p:txBody>
      </p:sp>
      <p:sp>
        <p:nvSpPr>
          <p:cNvPr id="1082" name="Google Shape;1082;p108"/>
          <p:cNvSpPr/>
          <p:nvPr/>
        </p:nvSpPr>
        <p:spPr>
          <a:xfrm>
            <a:off x="2134513" y="4298925"/>
            <a:ext cx="1835700" cy="576300"/>
          </a:xfrm>
          <a:prstGeom prst="rect">
            <a:avLst/>
          </a:prstGeom>
          <a:solidFill>
            <a:srgbClr val="CFE2F3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Lack of Customization</a:t>
            </a:r>
            <a:endParaRPr sz="1500"/>
          </a:p>
        </p:txBody>
      </p:sp>
      <p:sp>
        <p:nvSpPr>
          <p:cNvPr id="1083" name="Google Shape;1083;p108"/>
          <p:cNvSpPr/>
          <p:nvPr/>
        </p:nvSpPr>
        <p:spPr>
          <a:xfrm>
            <a:off x="6371500" y="4298925"/>
            <a:ext cx="1835700" cy="576300"/>
          </a:xfrm>
          <a:prstGeom prst="rect">
            <a:avLst/>
          </a:prstGeom>
          <a:solidFill>
            <a:srgbClr val="CFE2F3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High Drop-off Rate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09"/>
          <p:cNvSpPr txBox="1"/>
          <p:nvPr/>
        </p:nvSpPr>
        <p:spPr>
          <a:xfrm>
            <a:off x="5091950" y="313650"/>
            <a:ext cx="51081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DESIRED STATE FOR QUIZ GAME</a:t>
            </a:r>
            <a:endParaRPr sz="1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089" name="Google Shape;1089;p109"/>
          <p:cNvSpPr txBox="1"/>
          <p:nvPr/>
        </p:nvSpPr>
        <p:spPr>
          <a:xfrm>
            <a:off x="5825275" y="891925"/>
            <a:ext cx="30675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🎨 </a:t>
            </a:r>
            <a:r>
              <a:rPr b="1" lang="en">
                <a:solidFill>
                  <a:schemeClr val="dk1"/>
                </a:solidFill>
              </a:rPr>
              <a:t>Fun &amp; Visual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🔀 </a:t>
            </a:r>
            <a:r>
              <a:rPr b="1" lang="en">
                <a:solidFill>
                  <a:schemeClr val="dk1"/>
                </a:solidFill>
              </a:rPr>
              <a:t>Variety of Quiz Types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⚡ </a:t>
            </a:r>
            <a:r>
              <a:rPr b="1" lang="en">
                <a:solidFill>
                  <a:schemeClr val="dk1"/>
                </a:solidFill>
              </a:rPr>
              <a:t>Instant Feedback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📈 </a:t>
            </a:r>
            <a:r>
              <a:rPr b="1" lang="en">
                <a:solidFill>
                  <a:schemeClr val="dk1"/>
                </a:solidFill>
              </a:rPr>
              <a:t>Progress Tracking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🧠 </a:t>
            </a:r>
            <a:r>
              <a:rPr b="1" lang="en">
                <a:solidFill>
                  <a:schemeClr val="dk1"/>
                </a:solidFill>
              </a:rPr>
              <a:t>Smarter Learning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🙌 </a:t>
            </a:r>
            <a:r>
              <a:rPr b="1" lang="en">
                <a:solidFill>
                  <a:schemeClr val="dk1"/>
                </a:solidFill>
              </a:rPr>
              <a:t>Perfect for Students &amp; Trivia Lovers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i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10"/>
          <p:cNvSpPr txBox="1"/>
          <p:nvPr>
            <p:ph type="ctrTitle"/>
          </p:nvPr>
        </p:nvSpPr>
        <p:spPr>
          <a:xfrm>
            <a:off x="1993708" y="-4913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COMPETITORS</a:t>
            </a:r>
            <a:endParaRPr b="1"/>
          </a:p>
        </p:txBody>
      </p:sp>
      <p:sp>
        <p:nvSpPr>
          <p:cNvPr id="1095" name="Google Shape;1095;p110"/>
          <p:cNvSpPr txBox="1"/>
          <p:nvPr/>
        </p:nvSpPr>
        <p:spPr>
          <a:xfrm>
            <a:off x="3157925" y="1606975"/>
            <a:ext cx="510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Quizlet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096" name="Google Shape;1096;p110"/>
          <p:cNvSpPr txBox="1"/>
          <p:nvPr/>
        </p:nvSpPr>
        <p:spPr>
          <a:xfrm>
            <a:off x="4000375" y="2254325"/>
            <a:ext cx="510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Kahoot!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097" name="Google Shape;1097;p110"/>
          <p:cNvSpPr txBox="1"/>
          <p:nvPr/>
        </p:nvSpPr>
        <p:spPr>
          <a:xfrm>
            <a:off x="4700975" y="3043600"/>
            <a:ext cx="510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Sporcle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oogle Shape;1102;p111"/>
          <p:cNvGrpSpPr/>
          <p:nvPr/>
        </p:nvGrpSpPr>
        <p:grpSpPr>
          <a:xfrm>
            <a:off x="0" y="2984650"/>
            <a:ext cx="3048025" cy="2158800"/>
            <a:chOff x="0" y="2984650"/>
            <a:chExt cx="3048025" cy="2158800"/>
          </a:xfrm>
        </p:grpSpPr>
        <p:sp>
          <p:nvSpPr>
            <p:cNvPr id="1103" name="Google Shape;1103;p111"/>
            <p:cNvSpPr/>
            <p:nvPr/>
          </p:nvSpPr>
          <p:spPr>
            <a:xfrm flipH="1">
              <a:off x="25" y="2984650"/>
              <a:ext cx="3048000" cy="21588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72000">
                  <a:schemeClr val="accent3"/>
                </a:gs>
                <a:gs pos="100000">
                  <a:schemeClr val="accent3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04" name="Google Shape;1104;p111"/>
            <p:cNvSpPr/>
            <p:nvPr/>
          </p:nvSpPr>
          <p:spPr>
            <a:xfrm rot="5400000">
              <a:off x="0" y="2984750"/>
              <a:ext cx="184500" cy="1845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105" name="Google Shape;1105;p111"/>
          <p:cNvGrpSpPr/>
          <p:nvPr/>
        </p:nvGrpSpPr>
        <p:grpSpPr>
          <a:xfrm>
            <a:off x="3048000" y="2984650"/>
            <a:ext cx="3048000" cy="2158800"/>
            <a:chOff x="3048000" y="2984650"/>
            <a:chExt cx="3048000" cy="2158800"/>
          </a:xfrm>
        </p:grpSpPr>
        <p:sp>
          <p:nvSpPr>
            <p:cNvPr id="1106" name="Google Shape;1106;p111"/>
            <p:cNvSpPr/>
            <p:nvPr/>
          </p:nvSpPr>
          <p:spPr>
            <a:xfrm flipH="1">
              <a:off x="3048000" y="2984650"/>
              <a:ext cx="3048000" cy="215880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72000">
                  <a:schemeClr val="accent3"/>
                </a:gs>
                <a:gs pos="100000">
                  <a:schemeClr val="accent3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07" name="Google Shape;1107;p111"/>
            <p:cNvSpPr/>
            <p:nvPr/>
          </p:nvSpPr>
          <p:spPr>
            <a:xfrm rot="5400000">
              <a:off x="3048000" y="2984750"/>
              <a:ext cx="184500" cy="1845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108" name="Google Shape;1108;p111"/>
          <p:cNvGrpSpPr/>
          <p:nvPr/>
        </p:nvGrpSpPr>
        <p:grpSpPr>
          <a:xfrm>
            <a:off x="6095975" y="2984650"/>
            <a:ext cx="3048000" cy="2158800"/>
            <a:chOff x="6095975" y="2984650"/>
            <a:chExt cx="3048000" cy="2158800"/>
          </a:xfrm>
        </p:grpSpPr>
        <p:sp>
          <p:nvSpPr>
            <p:cNvPr id="1109" name="Google Shape;1109;p111"/>
            <p:cNvSpPr/>
            <p:nvPr/>
          </p:nvSpPr>
          <p:spPr>
            <a:xfrm flipH="1">
              <a:off x="6095975" y="2984650"/>
              <a:ext cx="3048000" cy="21588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72000">
                  <a:schemeClr val="accent3"/>
                </a:gs>
                <a:gs pos="100000">
                  <a:schemeClr val="accent3"/>
                </a:gs>
              </a:gsLst>
              <a:path path="circle">
                <a:fillToRect b="100%" l="100%"/>
              </a:path>
              <a:tileRect r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10" name="Google Shape;1110;p111"/>
            <p:cNvSpPr/>
            <p:nvPr/>
          </p:nvSpPr>
          <p:spPr>
            <a:xfrm rot="5400000">
              <a:off x="6096000" y="2984750"/>
              <a:ext cx="184500" cy="1845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111" name="Google Shape;1111;p111"/>
          <p:cNvSpPr txBox="1"/>
          <p:nvPr>
            <p:ph type="title"/>
          </p:nvPr>
        </p:nvSpPr>
        <p:spPr>
          <a:xfrm>
            <a:off x="885650" y="213150"/>
            <a:ext cx="70077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current state of this industry?</a:t>
            </a:r>
            <a:endParaRPr/>
          </a:p>
        </p:txBody>
      </p:sp>
      <p:sp>
        <p:nvSpPr>
          <p:cNvPr id="1112" name="Google Shape;1112;p111"/>
          <p:cNvSpPr txBox="1"/>
          <p:nvPr>
            <p:ph idx="5" type="title"/>
          </p:nvPr>
        </p:nvSpPr>
        <p:spPr>
          <a:xfrm>
            <a:off x="574350" y="3664233"/>
            <a:ext cx="1899300" cy="69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0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competition</a:t>
            </a:r>
            <a:r>
              <a:rPr i="0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6600"/>
          </a:p>
        </p:txBody>
      </p:sp>
      <p:cxnSp>
        <p:nvCxnSpPr>
          <p:cNvPr id="1113" name="Google Shape;1113;p111"/>
          <p:cNvCxnSpPr/>
          <p:nvPr/>
        </p:nvCxnSpPr>
        <p:spPr>
          <a:xfrm>
            <a:off x="0" y="1218975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4" name="Google Shape;1114;p111"/>
          <p:cNvSpPr txBox="1"/>
          <p:nvPr/>
        </p:nvSpPr>
        <p:spPr>
          <a:xfrm>
            <a:off x="1935350" y="3477225"/>
            <a:ext cx="48588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/>
              <a:t>User </a:t>
            </a:r>
            <a:endParaRPr b="1" sz="21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100"/>
              <a:t>engagement</a:t>
            </a:r>
            <a:endParaRPr sz="19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5" name="Google Shape;1115;p111"/>
          <p:cNvSpPr txBox="1"/>
          <p:nvPr/>
        </p:nvSpPr>
        <p:spPr>
          <a:xfrm>
            <a:off x="6337050" y="3477225"/>
            <a:ext cx="30054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/>
              <a:t>Content </a:t>
            </a:r>
            <a:endParaRPr b="1" sz="21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100"/>
              <a:t>overload</a:t>
            </a:r>
            <a:endParaRPr sz="19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6" name="Google Shape;1116;p111"/>
          <p:cNvSpPr txBox="1"/>
          <p:nvPr/>
        </p:nvSpPr>
        <p:spPr>
          <a:xfrm>
            <a:off x="843350" y="1509425"/>
            <a:ext cx="5108100" cy="400200"/>
          </a:xfrm>
          <a:prstGeom prst="rect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Demand for niche, well- designed tools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112"/>
          <p:cNvGrpSpPr/>
          <p:nvPr/>
        </p:nvGrpSpPr>
        <p:grpSpPr>
          <a:xfrm>
            <a:off x="-35698" y="1734125"/>
            <a:ext cx="1767847" cy="1433576"/>
            <a:chOff x="192897" y="972138"/>
            <a:chExt cx="2156700" cy="3200661"/>
          </a:xfrm>
        </p:grpSpPr>
        <p:sp>
          <p:nvSpPr>
            <p:cNvPr id="1122" name="Google Shape;1122;p112"/>
            <p:cNvSpPr/>
            <p:nvPr/>
          </p:nvSpPr>
          <p:spPr>
            <a:xfrm>
              <a:off x="192897" y="1148799"/>
              <a:ext cx="2156700" cy="3024000"/>
            </a:xfrm>
            <a:prstGeom prst="roundRect">
              <a:avLst>
                <a:gd fmla="val 5925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80D0FC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123" name="Google Shape;1123;p112"/>
            <p:cNvSpPr/>
            <p:nvPr/>
          </p:nvSpPr>
          <p:spPr>
            <a:xfrm>
              <a:off x="286050" y="972138"/>
              <a:ext cx="1122283" cy="180007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80D0FC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sp>
        <p:nvSpPr>
          <p:cNvPr id="1124" name="Google Shape;1124;p112"/>
          <p:cNvSpPr txBox="1"/>
          <p:nvPr>
            <p:ph idx="9" type="body"/>
          </p:nvPr>
        </p:nvSpPr>
        <p:spPr>
          <a:xfrm>
            <a:off x="-312600" y="2316800"/>
            <a:ext cx="2156700" cy="18303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Content 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Development</a:t>
            </a:r>
            <a:endParaRPr/>
          </a:p>
        </p:txBody>
      </p:sp>
      <p:sp>
        <p:nvSpPr>
          <p:cNvPr id="1125" name="Google Shape;1125;p112"/>
          <p:cNvSpPr txBox="1"/>
          <p:nvPr>
            <p:ph idx="13" type="body"/>
          </p:nvPr>
        </p:nvSpPr>
        <p:spPr>
          <a:xfrm>
            <a:off x="2391200" y="2164400"/>
            <a:ext cx="2156700" cy="18303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1126" name="Google Shape;1126;p112"/>
          <p:cNvSpPr txBox="1"/>
          <p:nvPr>
            <p:ph idx="14" type="body"/>
          </p:nvPr>
        </p:nvSpPr>
        <p:spPr>
          <a:xfrm>
            <a:off x="6497250" y="654775"/>
            <a:ext cx="2156700" cy="1830300"/>
          </a:xfrm>
          <a:prstGeom prst="rect">
            <a:avLst/>
          </a:prstGeom>
        </p:spPr>
        <p:txBody>
          <a:bodyPr anchorCtr="0" anchor="t" bIns="0" lIns="108000" spcFirstLastPara="1" rIns="10800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/>
              <a:t>. </a:t>
            </a:r>
            <a:endParaRPr/>
          </a:p>
        </p:txBody>
      </p:sp>
      <p:sp>
        <p:nvSpPr>
          <p:cNvPr id="1127" name="Google Shape;1127;p112"/>
          <p:cNvSpPr txBox="1"/>
          <p:nvPr/>
        </p:nvSpPr>
        <p:spPr>
          <a:xfrm>
            <a:off x="1712425" y="241275"/>
            <a:ext cx="510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</a:rPr>
              <a:t>What is the overall industry value-chain?</a:t>
            </a:r>
            <a:endParaRPr b="1" sz="16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grpSp>
        <p:nvGrpSpPr>
          <p:cNvPr id="1128" name="Google Shape;1128;p112"/>
          <p:cNvGrpSpPr/>
          <p:nvPr/>
        </p:nvGrpSpPr>
        <p:grpSpPr>
          <a:xfrm>
            <a:off x="1798902" y="2102325"/>
            <a:ext cx="1767847" cy="1433576"/>
            <a:chOff x="192897" y="972138"/>
            <a:chExt cx="2156700" cy="3200661"/>
          </a:xfrm>
        </p:grpSpPr>
        <p:sp>
          <p:nvSpPr>
            <p:cNvPr id="1129" name="Google Shape;1129;p112"/>
            <p:cNvSpPr/>
            <p:nvPr/>
          </p:nvSpPr>
          <p:spPr>
            <a:xfrm>
              <a:off x="192897" y="1148799"/>
              <a:ext cx="2156700" cy="3024000"/>
            </a:xfrm>
            <a:prstGeom prst="roundRect">
              <a:avLst>
                <a:gd fmla="val 5925" name="adj"/>
              </a:avLst>
            </a:prstGeom>
            <a:gradFill>
              <a:gsLst>
                <a:gs pos="0">
                  <a:srgbClr val="FDECDB"/>
                </a:gs>
                <a:gs pos="100000">
                  <a:srgbClr val="F0AA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130" name="Google Shape;1130;p112"/>
            <p:cNvSpPr/>
            <p:nvPr/>
          </p:nvSpPr>
          <p:spPr>
            <a:xfrm>
              <a:off x="286050" y="972138"/>
              <a:ext cx="1122283" cy="180007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gradFill>
              <a:gsLst>
                <a:gs pos="0">
                  <a:srgbClr val="FDECDB"/>
                </a:gs>
                <a:gs pos="100000">
                  <a:srgbClr val="F0AA6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1131" name="Google Shape;1131;p112"/>
          <p:cNvGrpSpPr/>
          <p:nvPr/>
        </p:nvGrpSpPr>
        <p:grpSpPr>
          <a:xfrm>
            <a:off x="3633502" y="2362763"/>
            <a:ext cx="1767847" cy="1433576"/>
            <a:chOff x="192897" y="972138"/>
            <a:chExt cx="2156700" cy="3200661"/>
          </a:xfrm>
        </p:grpSpPr>
        <p:sp>
          <p:nvSpPr>
            <p:cNvPr id="1132" name="Google Shape;1132;p112"/>
            <p:cNvSpPr/>
            <p:nvPr/>
          </p:nvSpPr>
          <p:spPr>
            <a:xfrm>
              <a:off x="192897" y="1148799"/>
              <a:ext cx="2156700" cy="3024000"/>
            </a:xfrm>
            <a:prstGeom prst="roundRect">
              <a:avLst>
                <a:gd fmla="val 5925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FC80BA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133" name="Google Shape;1133;p112"/>
            <p:cNvSpPr/>
            <p:nvPr/>
          </p:nvSpPr>
          <p:spPr>
            <a:xfrm>
              <a:off x="286050" y="972138"/>
              <a:ext cx="1122283" cy="180007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C80BA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1134" name="Google Shape;1134;p112"/>
          <p:cNvGrpSpPr/>
          <p:nvPr/>
        </p:nvGrpSpPr>
        <p:grpSpPr>
          <a:xfrm>
            <a:off x="5519227" y="2630350"/>
            <a:ext cx="1767847" cy="1433576"/>
            <a:chOff x="192897" y="972138"/>
            <a:chExt cx="2156700" cy="3200661"/>
          </a:xfrm>
        </p:grpSpPr>
        <p:sp>
          <p:nvSpPr>
            <p:cNvPr id="1135" name="Google Shape;1135;p112"/>
            <p:cNvSpPr/>
            <p:nvPr/>
          </p:nvSpPr>
          <p:spPr>
            <a:xfrm>
              <a:off x="192897" y="1148799"/>
              <a:ext cx="2156700" cy="3024000"/>
            </a:xfrm>
            <a:prstGeom prst="roundRect">
              <a:avLst>
                <a:gd fmla="val 5925" name="adj"/>
              </a:avLst>
            </a:pr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136" name="Google Shape;1136;p112"/>
            <p:cNvSpPr/>
            <p:nvPr/>
          </p:nvSpPr>
          <p:spPr>
            <a:xfrm>
              <a:off x="286050" y="972138"/>
              <a:ext cx="1122283" cy="180007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1137" name="Google Shape;1137;p112"/>
          <p:cNvGrpSpPr/>
          <p:nvPr/>
        </p:nvGrpSpPr>
        <p:grpSpPr>
          <a:xfrm>
            <a:off x="7400902" y="2993950"/>
            <a:ext cx="1767847" cy="1433576"/>
            <a:chOff x="192897" y="972138"/>
            <a:chExt cx="2156700" cy="3200661"/>
          </a:xfrm>
        </p:grpSpPr>
        <p:sp>
          <p:nvSpPr>
            <p:cNvPr id="1138" name="Google Shape;1138;p112"/>
            <p:cNvSpPr/>
            <p:nvPr/>
          </p:nvSpPr>
          <p:spPr>
            <a:xfrm>
              <a:off x="192897" y="1148799"/>
              <a:ext cx="2156700" cy="3024000"/>
            </a:xfrm>
            <a:prstGeom prst="roundRect">
              <a:avLst>
                <a:gd fmla="val 5925" name="adj"/>
              </a:avLst>
            </a:prstGeom>
            <a:gradFill>
              <a:gsLst>
                <a:gs pos="0">
                  <a:srgbClr val="E8FEB9"/>
                </a:gs>
                <a:gs pos="100000">
                  <a:srgbClr val="BBF63E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139" name="Google Shape;1139;p112"/>
            <p:cNvSpPr/>
            <p:nvPr/>
          </p:nvSpPr>
          <p:spPr>
            <a:xfrm>
              <a:off x="286050" y="972138"/>
              <a:ext cx="1122283" cy="180007"/>
            </a:xfrm>
            <a:custGeom>
              <a:rect b="b" l="l" r="r" t="t"/>
              <a:pathLst>
                <a:path extrusionOk="0" h="45745" w="285750">
                  <a:moveTo>
                    <a:pt x="85067" y="0"/>
                  </a:moveTo>
                  <a:lnTo>
                    <a:pt x="82600" y="39"/>
                  </a:lnTo>
                  <a:lnTo>
                    <a:pt x="80250" y="196"/>
                  </a:lnTo>
                  <a:lnTo>
                    <a:pt x="78017" y="392"/>
                  </a:lnTo>
                  <a:lnTo>
                    <a:pt x="75824" y="666"/>
                  </a:lnTo>
                  <a:lnTo>
                    <a:pt x="73748" y="1057"/>
                  </a:lnTo>
                  <a:lnTo>
                    <a:pt x="71751" y="1449"/>
                  </a:lnTo>
                  <a:lnTo>
                    <a:pt x="69871" y="1958"/>
                  </a:lnTo>
                  <a:lnTo>
                    <a:pt x="68030" y="2467"/>
                  </a:lnTo>
                  <a:lnTo>
                    <a:pt x="66307" y="3055"/>
                  </a:lnTo>
                  <a:lnTo>
                    <a:pt x="64662" y="3682"/>
                  </a:lnTo>
                  <a:lnTo>
                    <a:pt x="63095" y="4347"/>
                  </a:lnTo>
                  <a:lnTo>
                    <a:pt x="61607" y="5013"/>
                  </a:lnTo>
                  <a:lnTo>
                    <a:pt x="60197" y="5757"/>
                  </a:lnTo>
                  <a:lnTo>
                    <a:pt x="58905" y="6462"/>
                  </a:lnTo>
                  <a:lnTo>
                    <a:pt x="57651" y="7206"/>
                  </a:lnTo>
                  <a:lnTo>
                    <a:pt x="56476" y="7951"/>
                  </a:lnTo>
                  <a:lnTo>
                    <a:pt x="55419" y="8695"/>
                  </a:lnTo>
                  <a:lnTo>
                    <a:pt x="54401" y="9439"/>
                  </a:lnTo>
                  <a:lnTo>
                    <a:pt x="53461" y="10144"/>
                  </a:lnTo>
                  <a:lnTo>
                    <a:pt x="52599" y="10888"/>
                  </a:lnTo>
                  <a:lnTo>
                    <a:pt x="51816" y="11554"/>
                  </a:lnTo>
                  <a:lnTo>
                    <a:pt x="51111" y="12220"/>
                  </a:lnTo>
                  <a:lnTo>
                    <a:pt x="49897" y="13434"/>
                  </a:lnTo>
                  <a:lnTo>
                    <a:pt x="48996" y="14452"/>
                  </a:lnTo>
                  <a:lnTo>
                    <a:pt x="48330" y="15235"/>
                  </a:lnTo>
                  <a:lnTo>
                    <a:pt x="47821" y="15901"/>
                  </a:lnTo>
                  <a:lnTo>
                    <a:pt x="33447" y="32390"/>
                  </a:lnTo>
                  <a:lnTo>
                    <a:pt x="32429" y="33369"/>
                  </a:lnTo>
                  <a:lnTo>
                    <a:pt x="31371" y="34348"/>
                  </a:lnTo>
                  <a:lnTo>
                    <a:pt x="30314" y="35249"/>
                  </a:lnTo>
                  <a:lnTo>
                    <a:pt x="29217" y="36110"/>
                  </a:lnTo>
                  <a:lnTo>
                    <a:pt x="28160" y="36933"/>
                  </a:lnTo>
                  <a:lnTo>
                    <a:pt x="27063" y="37677"/>
                  </a:lnTo>
                  <a:lnTo>
                    <a:pt x="25967" y="38421"/>
                  </a:lnTo>
                  <a:lnTo>
                    <a:pt x="24870" y="39087"/>
                  </a:lnTo>
                  <a:lnTo>
                    <a:pt x="23773" y="39753"/>
                  </a:lnTo>
                  <a:lnTo>
                    <a:pt x="22677" y="40340"/>
                  </a:lnTo>
                  <a:lnTo>
                    <a:pt x="21580" y="40889"/>
                  </a:lnTo>
                  <a:lnTo>
                    <a:pt x="20483" y="41437"/>
                  </a:lnTo>
                  <a:lnTo>
                    <a:pt x="19348" y="41907"/>
                  </a:lnTo>
                  <a:lnTo>
                    <a:pt x="18251" y="42377"/>
                  </a:lnTo>
                  <a:lnTo>
                    <a:pt x="17154" y="42768"/>
                  </a:lnTo>
                  <a:lnTo>
                    <a:pt x="16058" y="43160"/>
                  </a:lnTo>
                  <a:lnTo>
                    <a:pt x="14961" y="43513"/>
                  </a:lnTo>
                  <a:lnTo>
                    <a:pt x="13865" y="43826"/>
                  </a:lnTo>
                  <a:lnTo>
                    <a:pt x="12807" y="44139"/>
                  </a:lnTo>
                  <a:lnTo>
                    <a:pt x="11750" y="44374"/>
                  </a:lnTo>
                  <a:lnTo>
                    <a:pt x="10692" y="44609"/>
                  </a:lnTo>
                  <a:lnTo>
                    <a:pt x="9635" y="44844"/>
                  </a:lnTo>
                  <a:lnTo>
                    <a:pt x="7559" y="45197"/>
                  </a:lnTo>
                  <a:lnTo>
                    <a:pt x="5561" y="45432"/>
                  </a:lnTo>
                  <a:lnTo>
                    <a:pt x="3642" y="45588"/>
                  </a:lnTo>
                  <a:lnTo>
                    <a:pt x="1762" y="45706"/>
                  </a:lnTo>
                  <a:lnTo>
                    <a:pt x="0" y="45745"/>
                  </a:lnTo>
                  <a:lnTo>
                    <a:pt x="285750" y="45745"/>
                  </a:lnTo>
                  <a:lnTo>
                    <a:pt x="283988" y="45706"/>
                  </a:lnTo>
                  <a:lnTo>
                    <a:pt x="282108" y="45588"/>
                  </a:lnTo>
                  <a:lnTo>
                    <a:pt x="280189" y="45432"/>
                  </a:lnTo>
                  <a:lnTo>
                    <a:pt x="278191" y="45197"/>
                  </a:lnTo>
                  <a:lnTo>
                    <a:pt x="276115" y="44844"/>
                  </a:lnTo>
                  <a:lnTo>
                    <a:pt x="275097" y="44609"/>
                  </a:lnTo>
                  <a:lnTo>
                    <a:pt x="274000" y="44374"/>
                  </a:lnTo>
                  <a:lnTo>
                    <a:pt x="272943" y="44139"/>
                  </a:lnTo>
                  <a:lnTo>
                    <a:pt x="271886" y="43826"/>
                  </a:lnTo>
                  <a:lnTo>
                    <a:pt x="270789" y="43513"/>
                  </a:lnTo>
                  <a:lnTo>
                    <a:pt x="269692" y="43160"/>
                  </a:lnTo>
                  <a:lnTo>
                    <a:pt x="268596" y="42768"/>
                  </a:lnTo>
                  <a:lnTo>
                    <a:pt x="267499" y="42377"/>
                  </a:lnTo>
                  <a:lnTo>
                    <a:pt x="266402" y="41907"/>
                  </a:lnTo>
                  <a:lnTo>
                    <a:pt x="265306" y="41437"/>
                  </a:lnTo>
                  <a:lnTo>
                    <a:pt x="264170" y="40889"/>
                  </a:lnTo>
                  <a:lnTo>
                    <a:pt x="263073" y="40340"/>
                  </a:lnTo>
                  <a:lnTo>
                    <a:pt x="261977" y="39753"/>
                  </a:lnTo>
                  <a:lnTo>
                    <a:pt x="260880" y="39087"/>
                  </a:lnTo>
                  <a:lnTo>
                    <a:pt x="259783" y="38421"/>
                  </a:lnTo>
                  <a:lnTo>
                    <a:pt x="258687" y="37677"/>
                  </a:lnTo>
                  <a:lnTo>
                    <a:pt x="257590" y="36933"/>
                  </a:lnTo>
                  <a:lnTo>
                    <a:pt x="256533" y="36110"/>
                  </a:lnTo>
                  <a:lnTo>
                    <a:pt x="255436" y="35249"/>
                  </a:lnTo>
                  <a:lnTo>
                    <a:pt x="254379" y="34348"/>
                  </a:lnTo>
                  <a:lnTo>
                    <a:pt x="253321" y="33369"/>
                  </a:lnTo>
                  <a:lnTo>
                    <a:pt x="252303" y="32390"/>
                  </a:lnTo>
                  <a:lnTo>
                    <a:pt x="237929" y="15901"/>
                  </a:lnTo>
                  <a:lnTo>
                    <a:pt x="237420" y="15235"/>
                  </a:lnTo>
                  <a:lnTo>
                    <a:pt x="236754" y="14452"/>
                  </a:lnTo>
                  <a:lnTo>
                    <a:pt x="235853" y="13434"/>
                  </a:lnTo>
                  <a:lnTo>
                    <a:pt x="234639" y="12220"/>
                  </a:lnTo>
                  <a:lnTo>
                    <a:pt x="233934" y="11554"/>
                  </a:lnTo>
                  <a:lnTo>
                    <a:pt x="233151" y="10888"/>
                  </a:lnTo>
                  <a:lnTo>
                    <a:pt x="232289" y="10144"/>
                  </a:lnTo>
                  <a:lnTo>
                    <a:pt x="231349" y="9439"/>
                  </a:lnTo>
                  <a:lnTo>
                    <a:pt x="230370" y="8695"/>
                  </a:lnTo>
                  <a:lnTo>
                    <a:pt x="229274" y="7951"/>
                  </a:lnTo>
                  <a:lnTo>
                    <a:pt x="228099" y="7206"/>
                  </a:lnTo>
                  <a:lnTo>
                    <a:pt x="226885" y="6462"/>
                  </a:lnTo>
                  <a:lnTo>
                    <a:pt x="225553" y="5757"/>
                  </a:lnTo>
                  <a:lnTo>
                    <a:pt x="224143" y="5013"/>
                  </a:lnTo>
                  <a:lnTo>
                    <a:pt x="222655" y="4347"/>
                  </a:lnTo>
                  <a:lnTo>
                    <a:pt x="221088" y="3682"/>
                  </a:lnTo>
                  <a:lnTo>
                    <a:pt x="219443" y="3055"/>
                  </a:lnTo>
                  <a:lnTo>
                    <a:pt x="217720" y="2467"/>
                  </a:lnTo>
                  <a:lnTo>
                    <a:pt x="215879" y="1958"/>
                  </a:lnTo>
                  <a:lnTo>
                    <a:pt x="213999" y="1449"/>
                  </a:lnTo>
                  <a:lnTo>
                    <a:pt x="212002" y="1057"/>
                  </a:lnTo>
                  <a:lnTo>
                    <a:pt x="209926" y="666"/>
                  </a:lnTo>
                  <a:lnTo>
                    <a:pt x="207733" y="392"/>
                  </a:lnTo>
                  <a:lnTo>
                    <a:pt x="205500" y="196"/>
                  </a:lnTo>
                  <a:lnTo>
                    <a:pt x="203150" y="39"/>
                  </a:lnTo>
                  <a:lnTo>
                    <a:pt x="200683" y="0"/>
                  </a:lnTo>
                  <a:close/>
                </a:path>
              </a:pathLst>
            </a:custGeom>
            <a:gradFill>
              <a:gsLst>
                <a:gs pos="0">
                  <a:srgbClr val="E8FEB9"/>
                </a:gs>
                <a:gs pos="100000">
                  <a:srgbClr val="BBF63E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sp>
        <p:nvSpPr>
          <p:cNvPr id="1140" name="Google Shape;1140;p112"/>
          <p:cNvSpPr txBox="1"/>
          <p:nvPr/>
        </p:nvSpPr>
        <p:spPr>
          <a:xfrm>
            <a:off x="3849100" y="2480525"/>
            <a:ext cx="13641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Technology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Platform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41" name="Google Shape;1141;p112"/>
          <p:cNvSpPr txBox="1"/>
          <p:nvPr/>
        </p:nvSpPr>
        <p:spPr>
          <a:xfrm>
            <a:off x="5672875" y="3063875"/>
            <a:ext cx="15336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User Interface/User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Experience (UI/UX)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42" name="Google Shape;1142;p112"/>
          <p:cNvSpPr txBox="1"/>
          <p:nvPr/>
        </p:nvSpPr>
        <p:spPr>
          <a:xfrm>
            <a:off x="7210875" y="3410975"/>
            <a:ext cx="2099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Distribution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&amp; Marketing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43" name="Google Shape;1143;p112"/>
          <p:cNvSpPr txBox="1"/>
          <p:nvPr/>
        </p:nvSpPr>
        <p:spPr>
          <a:xfrm>
            <a:off x="2093425" y="2513675"/>
            <a:ext cx="11973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User Engagement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&amp; Analytics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ATEGIC PITCH PRESENTATION">
  <a:themeElements>
    <a:clrScheme name="Simple Light">
      <a:dk1>
        <a:srgbClr val="000000"/>
      </a:dk1>
      <a:lt1>
        <a:srgbClr val="FAFAFA"/>
      </a:lt1>
      <a:dk2>
        <a:srgbClr val="CCCCCC"/>
      </a:dk2>
      <a:lt2>
        <a:srgbClr val="F3F3F3"/>
      </a:lt2>
      <a:accent1>
        <a:srgbClr val="FBE2C4"/>
      </a:accent1>
      <a:accent2>
        <a:srgbClr val="FFCCE4"/>
      </a:accent2>
      <a:accent3>
        <a:srgbClr val="C0E9FF"/>
      </a:accent3>
      <a:accent4>
        <a:srgbClr val="D2FD78"/>
      </a:accent4>
      <a:accent5>
        <a:srgbClr val="FAEA32"/>
      </a:accent5>
      <a:accent6>
        <a:srgbClr val="CBB2FE"/>
      </a:accent6>
      <a:hlink>
        <a:srgbClr val="C0E9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Quarterly Planning Meeting">
  <a:themeElements>
    <a:clrScheme name="Simple Light">
      <a:dk1>
        <a:srgbClr val="D21117"/>
      </a:dk1>
      <a:lt1>
        <a:srgbClr val="F6EEEB"/>
      </a:lt1>
      <a:dk2>
        <a:srgbClr val="ECECEC"/>
      </a:dk2>
      <a:lt2>
        <a:srgbClr val="353635"/>
      </a:lt2>
      <a:accent1>
        <a:srgbClr val="B9DFFF"/>
      </a:accent1>
      <a:accent2>
        <a:srgbClr val="006CE9"/>
      </a:accent2>
      <a:accent3>
        <a:srgbClr val="FBFAFA"/>
      </a:accent3>
      <a:accent4>
        <a:srgbClr val="686868"/>
      </a:accent4>
      <a:accent5>
        <a:srgbClr val="C5C5C5"/>
      </a:accent5>
      <a:accent6>
        <a:srgbClr val="FFC1C3"/>
      </a:accent6>
      <a:hlink>
        <a:srgbClr val="006C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